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F34E6-755C-2A43-B160-C6050B0C996F}" v="2" dt="2024-11-22T23:58:24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0"/>
  </p:normalViewPr>
  <p:slideViewPr>
    <p:cSldViewPr snapToGrid="0">
      <p:cViewPr>
        <p:scale>
          <a:sx n="141" d="100"/>
          <a:sy n="141" d="100"/>
        </p:scale>
        <p:origin x="-31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2T23:57:14.4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1944,'27'-56,"-4"12,-10 26,-1 5,6-5,2-2,-6-5,-3-1,-5 7,6-5,2 10,4-5,-5 7,0-1,-1 0,6-5,2-2,5-5,-3-14,3 10,-3-9,3 12,0 1,69-5,-52 4,52-4,-74 10,-2 2,-5 5,-1 0,1 0,-1 1,1-1,19-2,-21-4,20 2,-19-7,8 4,5-5,0 0,-5 5,0-17,-1 14,3-16,4 14,-1-1,13 4,-20-3,18 3,-22-3,11-1,-11 1,3 6,9-2,-3 2,12-17,-10 7,-3-10,3 14,0 0,14 2,-16 4,9 4,-20 2,3-18,-1 13,6-8,0 9,0 9,0-30,-1 26,-2-18,1 23,0-11,2-2,5 6,0-9,0 9,1 0,-7-2,-1 8,14-7,-15 2,21 3,-19-7,6 14,0-19,1 19,-1-19,0 19,0-8,0 11,0 0,-5-6,-2-1,0 0,2 1,5 6,0 0,0 0,1 0,-1 0,0 0,-5 0,-2 0,0 0,1 0,7 0,-1 0,0 0,0 0,0 0,0 0,1 0,-1 0,0 0,0 0,0 0,0 0,1 0,-1 0,0 0,0 0,-5 0,-2 0,0 0,2 0,5 0,41 0,-31 0,32 0,-42 0,0 0,0 0,0 0,0 0,1 0,-1 0,0 0,0 0,0 0,1 0,-1 0,0 0,0 0,0 0,0 0,1 0,-1 0,0 0,0 0,0 0,0 0,1 0,-1 0,0 0,0 0,0 0,0 0,-5 0,-2 0,0 0,2 0,5 0,0 0,0 0,1 0,-1 0,0 0,0 0,0 11,0-8,1 8,12-2,-15-2,14 3,-17-5,5-5,0 12,0-10,42 10,-32-12,31 0,-41 0,1 0,-1 0,0 0,0 0,0 0,0 0,1 0,-1 0,0 0,0 0,0 0,1 0,-1 0,0 11,0-8,0 8,0-11,-5 0,-2 0,0 11,2-8,5 8,0 0,0-8,1 8,-1-11,-6 6,-1 1,-5 5,0 1,-1-1,-5 7,-1 0,-6 6,0-5,0-2,0 0,0 2,-6-1,-20 2,8-8,-19-3,23 1,-4-4,-1 0,0-1,-7-6,1 0,0 0,5 5,2 2,0 0,-2-1,-5-6,-1 0,1 0,0 0,-1 0,1 0,0 0,0 0,-1 0,1 0,0 0,-1 0,7 6,0 1,1 0,-2-2,-5-5,0 11,0-8,-1 8,1-11,5 6,2 1,0 0,-2-1,-5 5,-1-9,1 15,5-10,2 0,0-1,4-1,-5 2,7 0,-1-1,-19 10,15-11,-21 11,19-5,-7-8,1 8,0-11,-1 0,1 11,0-8,0 8,-1 1,1-10,0 10,-14-4,16-1,-14 3,17-4,0-1,2 2,0 0,3-1,-3-6,0 11,4-8,-5 8,1-11,-2 0,1 6,0 1,1 0,-2-2,-5 6,0-8,0 8,-1-11,-12 9,14-2,-13 3,4 4,-9-4,0 0,3 10,13-18,7 15,0-10,1 11,4-4,-4 5,-1-12,0 9,-1-7,7 14,2-9,-29 38,24-36,-23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36.9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0,'28'6,"-2"-4,-17 5,2-2,-3 2,4 5,-4-3,4 2,8-2,-9 0,5 4,-9-4,1 5,1-5,2 3,-3-5,3 5,-6 26,6-20,-7 20,1-27,2-2,-3 2,0 0,7 2,-9 2,5 1,0 0,0 8,8-6,-1 6,-2-12,3 3,-3-2,2 11,1-6,-1 6,-2-12,3 3,-4 6,4-3,-1-1,10 0,-9-14,4 10,-11-8,0 3,3 3,2 1,3 4,-4-4,3 3,-7-6,7 6,-6-6,2 2,-3-3,12 1,-13 3,12-1,-14 0,6 0,11 27,-11-16,12 20,-21-26,8-4,-5-1,-1 1,16 26,-9-16,14 19,-9-25,-4-4,0 0,-5-5,1 1,4 4,-7 0,5 0,-5 0,9 7,0-4,1 9,-4-12,-3 0,0-5,4 5,-4-3,4 2,-3 9,3-13,2 9,2-9,-1-6,10 17,-11-16,9 9,-10-11,28 0,-19 0,20 0,-27 7,27-6,6 6,0-7,-7 7,-17-5,3 5,-1-7,-2 0,-8 0,0 0,-1 0,10 0,1 0,0 0,-2 0,-8 0,0 0,-4 0,-1 0,1 0,9 5,-5 12,4-5,-11 8,-1-12,2 12,-2-9,-2 12,-2-11,-4 4,0 0,7 0,-2-4,6-1,-6 1,-2 0,-3 4,0-1,-50 4,24-2,-35-6,12-4,27-7,-45 0,45 0,-45 0,19 0,0 0,-20 0,46 0,-45 0,19 0,0 0,-2 0,-2 0,-4 0,-27 0,33 0,24 0,0 0,-24 0,27 0,-18 0,25 0,0 0,0 0,1 0,-1 0,-26 0,20 0,-20 0,30-3,1-2,-9-4,9 0,-9 0,12 1,0 0,0 0,-12-2,13-1,-12 0,2-2,10 1,-16-2,18 2,-6 0,3 4,-4 4,3-3,2-1,28-22,17 17,28-12,25 25,-31 0,27 0,3 0,-7 0,-1 0,-15 0,-45 0,20 0,-18 0,-10 0,10 0,-12 0,0-3,0-2,-1 1,1 1,4 3,0 0,-1 0,1 0,0 0,25 0,-18 0,18 0,-25 0,0 0,-1 0,27 0,-20 0,19 0,-25 0,0 0,0 0,-1 0,1 0,0 0,0 0,-1 0,1 0,0 0,0 0,-1 0,1 0,0 0,0 0,8 0,2 0,0 0,-1 0,-10 0,1 0,0 0,-7 0,-2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57.4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3427,'65'0,"-9"0,-41 0,1 0,0-7,8 0,-9-5,8-1,-2 2,-7 0,9-3,7-15,-13 12,12-12,-18 18,-1-10,6 3,-6-3,1 10,-3 3,2-12,10 7,-11-11,10 14,-15-2,8 1,-7-1,2-4,-7 0,0 0,0 0,0 0,0 1,0-27,0 20,0-20,0 1,0 19,0-46,0 46,0-19,0 28,0 2,0-1,0 0,-4 0,0 0,0 1,0-2,4-2,0-1,0 0,0 0,0 0,0 0,0 1,0-1,0 0,0 0,0 0,0 1,0-1,0 0,0 0,0 0,-3 4,-2 0,1 4,0-7,4 2,0-6,0 3,0 0,-10-8,7 10,-7-36,10 32,0-24,0 30,0 0,0 1,0 2,0-9,0 4,0-5,0 3,0 0,0 1,0-1,0 0,0 0,0-25,0-7,0 3,0-4,0 35,0-7,0-3,0 10,0-10,0 8,0 0,0 0,0 0,0 1,0-1,0 0,0 0,0 0,0 0,0 1,0-1,3 3,2 2,-1 0,0-2,12-28,-5 18,7-18,-11 25,0 0,-5 0,5 1,-7-1,5-8,0 9,1-8,-3 10,-3 1,4-3,0 6,11-14,-9 12,4-13,-10 12,4 0,0 0,1 1,5-1,-8-4,5-26,-2 12,0-11,6 10,-3 20,3-21,-1 9,2-12,-2 12,1-9,1 18,-2-7,3-2,-4 12,0-9,-1 12,0 0,3-4,-2 4,4-16,-1 17,2-9,1 9,-2 2,-2-6,9 1,-6-2,10-2,-11 2,-2 0,-3 4,12-1,-6-3,7 1,-6 4,5-2,-5 4,8-1,-14-1,2 2,1 1,0-7,4 10,8-12,-10 9,10-2,-12-5,4 9,-4-8,-1 5,-3 1,3-3,-2 2,15-4,-12-12,12 12,-10-6,44 5,-28-8,26 4,-29-7,-16 17,12-10,-2 4,-7-2,9 6,-10-5,2 10,10-12,-11 9,9-2,-14-1,2 2,1 1,9-5,-7 4,18 4,-21 2,12 5,-11-2,0-1,0 2,-1-1,1 0,4-4,0 0,-4 3,-1 2,1-1,0 0,4 3,8-1,-10 6,6-2,-12-2,4-4,-4 3,4-3,-4 4,-1 0,1 0,0 0,4-4,-4 3,4-2,-4 2,-1 1,1 0,-3 4,-2 0,-3 11,0-6,0 6,-24 10,10-20,-27 17,26-25,-8 1,14 1,-2-3,-1 1,0-2,-4-3,4 4,0 0,1 0,-2 0,-2-4,-1 0,0 0,0 0,0 0,0 0,1 0,-1 0,0 0,0 0,0 0,7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58.6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 0,'-46'42,"13"-5,22-25,-14 20,15-22,-15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06.9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336 0,'18'24,"-4"-2,-1-5,-5-6,1 8,-1-11,0 0,0 0,7 12,-6-13,6 12,-4-11,-2 1,6 6,6-5,-7 2,18 4,-21-10,9 8,-13-10,5 8,-3-3,2 2,0 0,2 2,2 2,-2-2,-2-2,9-2,-8 12,12-5,-10 8,2-15,-1-2,-2-4,-2 2,-3 2,0 1,3 4,1 0,4 4,0-1,0 1,-1-7,1 5,-4-9,0 7,-1-1,10-1,-7 2,10 1,-4-2,-5 0,16 1,-23-1,11 0,-3 7,-2-5,11 6,-10-3,1 0,0-1,0-2,-4-2,11-2,-8 3,9 2,-12-2,20 21,-6-18,5 14,-11-20,-12-1,0 0,12 2,-9-2,20 3,-20-3,9 2,0 0,-6-6,7 5,-10-5,1 1,-3 2,4 9,-2-9,3 9,2-16,0 0,0 0,-1 7,1-5,0 5,0-7,-1 7,-2-2,-2 6,0-6,2-2,11 2,-10 0,9 1,-10-2,2-4,1 0,-4 3,0 1,8 6,-9-2,12-2,-11-2,0-1,0 2,-1-1,-2 3,2-3,1 1,8 3,-5-3,51 11,-47-6,26 12,1 7,-8 9,8 15,-21-13,-22-26,2 4,-1 19,0-18,-8 19,-4-30,-1-1,-2-3,-1 1,0-2,-4-3,0 0,1 0,-27 0,20 0,-20 0,26 0,4 0,1 0,-1 0,0 0,-4 0,0 0,0 0,1 0,-1 0,3-3,2-2,0-6,-2 5,1-4,0 5,4-3,-11-1,8 0,-9 0,0-1,-3 0,-3 4,1-6,9 10,-8-10,-2 5,-9 1,0-10,9 13,-24-7,2 10,0 0,-19 0,44 0,-18 0,25 0,0 0,0 0,1 0,-1 0,0 0,0 0,-25 0,-7 0,-9 0,17 0,-9 0,30 0,-22 0,25 0,0 0,0 0,-25 0,19 0,-46 0,46 0,-16 0,27 0,-1 0,0 0,-4 0,0 0,0 0,1 0,-1 0,0 0,0 0,0 0,0 0,1 0,-1 0,0 0,0 0,0 0,0 0,1 0,-1 0,0 0,0 0,0 0,0 0,1 0,2 0,2 0,-1 0,-8-10,5 7,-8-7,10 10,-2 0,-1 0,0 0,0 0,0 0,0 0,1 0,-1 0,0 0,0 0,0 0,-8 0,10 0,-10 0,12 0,-4 0,0 0,7 0,2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11.1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143 0,'41'14,"-12"-2,-6-6,-2 3,-7-5,51 24,-46-16,30 5,1-1,-31-7,65 18,-66-19,32 13,-23-14,-1 6,-2 1,-8-5,8 3,-10-7,10 1,-12-3,0 1,0 0,7 6,-6 10,19-6,-16 10,8-10,18 11,-24-11,20 7,-1 0,-22-10,34 11,-38-13,20 7,-20-10,13 11,-4-5,-2 1,3 2,2-5,-12-2,12-2,-10 4,2-8,10 10,-11-7,18 6,-9-1,3-3,-2 5,18-10,5 5,-2-4,-8 1,-26 1,1-2,4-3,0 0,0 0,8 5,-10 0,10 1,-12-2,4-4,-1 0,1 0,8 5,-9 0,8 1,-2 2,-7-3,18 6,-21-2,12 4,-11-8,4 2,8-2,-9 0,16 6,-16-3,9 2,-12-2,3-4,23 0,-19-1,21 5,-31 1,6-1,-3 2,12-3,-9 5,17-1,-22-3,14 5,-16-4,4 2,-4-3,0 0,-1 0,5 3,-3-2,14 4,-9-1,7-2,2 3,-8-1,5-1,-8 0,-8 0,3-2,-53-1,31-4,-66-4,0 0,-1 0,27 0,4 0,3 0,6 0,27 0,-1 0,0 0,0 0,0 0,1-8,-1 7,-26-6,20 0,-20 5,18-15,10 14,-10-14,4 10,2-9,-7 2,11-10,-10 8,12-4,-8 10,12 2,-21-21,4 14,-11-18,12 26,8-7,-8 7,-2-6,-1-1,3 7,8-7,0 13,1-13,-27 12,20-12,-20 12,1-21,19 18,-63-41,62 35,-61-36,66 39,-24-8,1 16,18 0,-18-7,25 5,0-5,-8 2,9 0,-8-1,-15 2,7-1,-21-1,0-1,22 2,-12 5,0 0,20 0,-45 0,45 0,-45 0,44 0,-27 0,24 0,0 0,1 0,9 0,1 0,-1 0,0 0,0 0,0 0,0 0,1 0,-1 0,0 7,4-2,4 10,4-3,4 4,0 0,0 0,0-1,4-2,4 2,0-7,5 16,-4-13,0 8,3-14,-4 2,4-3,-4 4,3 3,-2-2,2 3,-3-5,3 5,2-7,-1 6,-1-7,-3 4,12 1,-9 0,10 12,-12-10,-3 12,2-2,-3-7,1 10,-2-12,-4 4,0-1,0 1,0 0,0 0,0-1,0 1,0 0,3-4,1 0,8-1,-3-2,5-1,-1-5,2-3,10 0,1 0,0 0,-2 0,-8 0,0 0,25 0,-18 0,44 0,-37-5,31-21,-32 15,13-24,-28 32,35-23,-22 11,13-11,-8 4,-18 5,11-2,-10 7,-2 0,1 1,-1-2,2 5,-2-3,-2 7,0-1,2 2,-1-1,-1 0,9-6,-9 2,12 2,-10 2,2 4,1 0,0 0,-4 0,0 0,-1 0,1 0,4 0,-4 4,12 29,-16-14,15 22,-21-25,5 26,-7-20,0 19,0-17,0-9,0 8,0-11,0 4,0 0,0 0,0-1,0 1,0 25,-16 7,12-3,-13-8,10-26,5 1,20 22,-5-21,46 28,22-37,-25 19,18-21,-59 5,1-7,0 0,0 0,-1 0,1 0,0 0,0 0,-1 0,-2-4,-5-4,-5-4,4-4,-5 0,5 0,-11 4,0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13.9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197 1284,'27'-15,"0"-1,-18 7,6-6,-5-6,2 7,-6-35,5 30,-4-31,17 6,-9 5,7-13,-12 29,13-26,-16 30,9-22,-12 29,0 0,1 1,-2-2,-3-2,0-1,0 3,0 2,0 0,0-2,-7-3,-2 1,1-1,1 0,1-8,2 9,-2-8,-5 10,9-2,-5-1,7 0,-10-8,7 9,-7-34,3 30,-2-22,0 25,-5 0,12 4,-8-3,2 3,-1-1,-2 2,-9-4,9 9,-9-8,10-2,-10 3,7-7,-6 10,11 2,0 0,0 0,-4 4,0 0,-4 4,0 0,0 0,1 0,-1 0,0 0,0 0,4-3,44-28,-10 20,29-19,-27 30,17 0,-19-7,20 5,-26-5,25 7,7 0,25-16,-25 12,-6-13,-27 17,1 0,-7 0,-2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16.1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1071,'29'-21,"-6"5,9-16,-22 19,15-28,-18-6,1 14,17-41,-7 52,6-28,-9 32,-5-3,5 6,-10 3,9-4,-12-26,5 24,-3-23,0 32,6-14,-2 12,-2-13,-3 12,-3-29,4 22,0-18,1 25,-2 0,-3-30,0 20,0-19,0 25,0 0,0 0,0 0,0 1,-7-1,5 0,-8 4,5 0,1 1,0-2,4-3,4 4,12-1,-5 5,13 2,-12 2,4 4,-1 0,1 0,0 0,0 0,-1 0,1 0,0 0,0 0,-1 0,1 0,-4 0,0 0,3-3,-6-2,10 1,-7 0,4 4,-1 0,1 0,0 0,0 0,-1 0,1 0,0 0,0 0,-1 0,1 0,26 0,-20 0,19 0,-32 0,-2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17.4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0,'33'0,"-3"0,-14 0,-1 0,1 0,0 0,0 0,8 5,-10 0,35 1,-5-2,30-4,-26 0,19 0,-45 0,20 7,-27-5,27 5,-20-7,19 0,-25 0,0 0,-4 3,0 1,-1 1,-2-2,2-3,9-5,-9 0,38-1,-5 3,4 3,19 0,-45 0,45 0,-44 0,18 0,-32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18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 1,'-41'10,"61"-4,73-3,-41-3,0 0,4 0,-4 0,0 0,-26 0,24 0,-2 0,8 0,-4 0,0 0,-21 0,10 0,-25 0,0 0,0 0,-1 7,1-5,0 5,0-7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20.1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16,'33'0,"-3"0,-15-7,1 6,0-6,0 7,-1 0,1 0,0 0,0 0,-1 0,1 0,0 0,0 0,-1 0,1 0,26 0,-20 0,19 0,1 0,-20 0,28 0,-36 0,9 0,-10 0,3 0,-1 0,1 0,0 0,0 0,-1 0,1 0,0 0,0 0,-1 0,1 0,0 0,-7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2T23:57:29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1 143,'99'0,"0"0,0 0,-30 1,-4 0,1-3,11-5,3-4,-9 3,-10 6,-5-2,3-8,0-2,1-1,-3 3,20 6,-21-8,-5 2,-21 12,34-6,-50-1,10 0,-4 1,5 6,0 0,0 0,0 0,1 0,-1 0,0 0,0 0,0 0,0 0,1 0,-1 0,0 0,0 0,-5 6,-2 1,0 0,2-1,5 5,41-9,-36 10,35-7,-51 2,9 0,-3-1,-1-1,0 2,40 0,-29-1,30 0,-42 1,14 8,-14-2,32 5,-32-5,32 5,-32-5,19-3,-23 1,4-4,0 0,-4 4,5-4,-1 0,1-1,1-1,-8 8,-31 4,2-4,-22-5,14-8,5 6,2 1,0 0,-2-2,-5-5,-1 0,1 0,0 0,-1 0,1 0,5 6,2 1,0 0,-2-2,-5-5,0 0,5 6,2 1,10 0,3-1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21.7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12,'35'-6,"-4"1,-15 5,25 0,-18 0,18 0,-25 0,0 0,-1 0,1 7,8 0,-9 4,16 6,-8-1,29 13,-21-14,19 11,-36-23,9 7,-10-10,2 0,10 5,-11 0,35 1,-34 1,22-2,-25-1,0-1,0-3,3 4,-6 0,6 1,-7 2,4-3,-1 0,1 0,4-4,0 0,0 0,-1 0,1 0,0 0,0 0,-1 0,1 0,0 0,0 0,-1 0,1 0,0 0,-4-4,0 0,-1 0,1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25.6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1174 1,'-48'0,"-37"30,62-19,-60 36,64-32,-30 10,32-9,-14-3,16-1,-8-6,10 5,-2-10,-10 17,11-16,-18 14,21-11,-12 1,2 2,6-3,-8 1,2 3,7-4,-10 8,-14-8,20 5,-20-5,19 4,8 0,-21 2,21-3,-9-2,0-3,6 4,-36-5,27 12,-18-12,-1 21,20-19,-45 29,45-22,-13 7,28-11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30.4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94,'48'0,"-7"0,-25 0,60 0,-37 0,47 0,-59 0,23 0,-2 0,-1 0,-5 0,-26 0,-1 0,27 0,-24 0,31 0,-34 0,9 0,-8 0,0 0,-1 0,1 0,-4 4,0 0,-1 1,1-2,4-3,0 7,0-5,-1 5,1-7,0 0,0 0,8 5,-10 0,9 1,-10-3,2-3,27 0,-20 0,28 5,-36 0,10 1,-12-2,29-4,-22 3,18 2,-26-1,2-1,2-3,1 0,0 0,0 0,0 0,-1 0,1 0,8 0,3 0,32 0,-1 0,-4 0,-12 0,-26 0,-1 0,1 0,0 0,0 0,-1 0,1 0,0 0,0 0,-1 0,1 0,0 0,0 0,-1 0,1 0,-4 0,0 0,-1 0,1 0,4 0,0 0,-4 0,0 0,-1 0,1 0,4 7,0-5,25 5,-19-7,28 5,-35 0,8 1,-11-2,4-4,0 0,-1 0,1 0,-4 0,0 0,-1 0,1 0,4 0,0 0,0 0,-1 0,1 0,26 0,-20 0,19 0,-28-4,-2 0,0-1,2 2,2 3,1 0,0 0,0 0,25 0,-19 0,27-9,4-5,-14-2,36-9,-52 8,-11 8,4 0,0-5,-4 13,29-15,-26 11,34-9,-38 5,12 3,-11-4,4 8,0-12,-1 12,1-5,0 7,-4 0,0 0,-1 0,1 0,4 0,0 0,-4 3,3 5,-6 1,2 2,0 1,-5 0,8 4,-6 0,5-4,-2-1,0 1,-5 0,4 0,-5 0,-1-1,-1 1,-3 4,0 0,0-1,0 1,-24 17,14-16,-22 12,11-14,3-9,-6 4,8-10,4 3,0 2,-25-1,18 0,-22-4,25 0,0 0,0 0,0 0,1 0,-1 0,3 0,2 0,0 0,-2-7,-3 5,1-5,-1 7,3-4,2 0,-1 0,0-7,-4 9,0-5,1 7,-10-5,11 0,-9-1,10 3,1-1,0 0,4-4,4-4,1 0,3-4,0 7,0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32.2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1 178,'28'-27,"-10"4,14 12,-21 3,21-3,-22 2,10 0,-12 1,4-4,0 7,4-2,-1 7,1-7,0 5,0-5,-4 3,-1 0,1 0,26 0,-16 4,19 0,-25 0,0 0,-4-3,-1-2,1 1,0 0,4 4,-1 0,1 0,0 0,0 0,-1 0,1 0,0 0,0 0,-1 0,-2 0,-2 0,0 0,2 0,2 0,1 0,0 0,0 0,-8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2:40.2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12,'36'-6,"-6"1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06.0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3346,'17'-34,"-3"7,9-3,-6 11,8-12,-9 15,-1 1,-1 0,-7 3,7-2,-9 3,6 1,3-5,-2 4,3-4,10 2,-11 2,17-6,-5 4,-7-3,11-1,-14 1,5-4,-5 4,-2 1,12-4,-12 11,12-10,-11 8,0-6,1 0,-1 1,0 0,-4 4,19-6,-11 1,10-13,-9 6,9-6,-6 9,8 2,-10-3,-5 5,14-1,-16 6,12-1,-11-3,-4 4,4-4,-1 0,2-1,0 0,4-3,-5 3,6 4,-5-2,-6 4,4-6,1-60,2 51,6-45,-10 49,7 11,-6-14,0 18,-3-4,-1-1,5-4,-4 4,19-6,-11 2,8 1,-13-1,1 0,1-1,15-2,-7-2,7 2,-11-2,5-12,-8 9,29-31,-24 27,21-16,-22 23,-1-1,0 1,1-1,-1 1,-4 4,3-4,-7 13,18-15,-11 9,12-2,-10 1,-1 8,34-21,-15 11,13-12,-10 13,-28 5,16-7,-14 1,4 4,12-4,-14 10,13-11,-16 10,6-11,-1 7,1-1,10-4,-12 10,22-8,-27 3,27-4,-24-11,13 14,-12-8,3 11,-1-3,12-6,-14 3,68-6,-60 9,49-12,-60 17,6-11,42-36,-32 32,43-37,-55 53,11-2,-3-3,7 3,-4-5,-5 0,-10 7,12-5,-8 5,11-2,-14-6,4 12,1-16,-1 15,1-6,-1 9,11 0,-12 0,22-13,-27 10,17-11,-16 14,39 0,-14-7,12 1,-22-2,-3-3,7 3,56-27,-49 22,34-13,-26 26,13 0,0-9,-8 7,-34-7,12 2,-14 1,46-2,-40-6,30 12,0-29,8 26,0-16,25 0,-58 15,35-22,-30 20,12-7,-12 2,8 5,-19 3,42 5,-36 0,58-21,-59 16,60-16,-26 21,33-22,-33 17,-8-16,-23 21,-12 0,11-9,-14 6,4-6,34 9,-25-9,36 0,-47-6,46 7,-45-1,30 3,-35 0,36 2,-22-1,21-1,-34 1,33-21,-23 21,28-17,-32 22,-5-4,-2-2,1 0,1 2,4 4,12-7,-14 1,13-2,-15 3,4 5,0 0,34-21,-25 16,58-16,-58 21,25 0,-1-22,9 17,0-16,-8 21,-33 0,10 0,26-11,-18 4,48-5,-47 8,17 4,7 0,-35 0,25 0,-34 0,1 0,-1 0,0 0,1 0,-1 0,1 0,-1 0,1 0,-1 0,0 0,34 0,8 0,0 0,25 0,-58 0,58 0,-58 0,58 0,-58 0,36 0,-31 0,0 0,31 0,-26 6,29 3,-34-1,-3-1,-10-7,-1 0,11 6,-12 1,11 0,-14-2,5-5,-1 0,11 7,-12-1,11 2,-3-4,7-4,1 0,-4 9,-11-6,1 6,-1-9,12 6,-14 1,12 0,-14-2,0-5,15 0,-13 9,14-7,-12 7,0-9,-4 0,-1 0,33 0,-28 0,43 0,-49 5,12 1,-11-1,1 0,4-5,1 0,-1 0,1 0,10 6,-12 1,11 0,19-2,-20-5,58 0,-58 9,24-7,1 7,8 13,0-17,-8 16,0-21,8 21,0-15,-8 15,-34-21,1 0,-1 0,-4 4,-1 2,33 0,9-2,1-4,5 0,-49 5,12 0,-11 1,-4 3,4-3,0-1,-4 5,4-5,11 8,-12-3,27 5,-22 0,7-1,27-4,-18 1,17-5,-22 11,-14-1,5 4,-1-8,-4 1,-1-7,0 9,11 5,-2 2,7 2,-11-3,-8-5,6 3,-16-3,7 4,-9 1,5-5,0-2,1-3,-1-1,1 15,1-10,0 15,-2-14,-1 0,2-2,0 1,-2 1,-4 38,5-30,1 24,-1-33,9 1,-3 4,14 12,-13-14,2 12,-10-18,2 3,13 10,-11-11,5 17,-13-16,5 1,0-1,10 0,-8 1,7 0,-9-2,8 12,13-10,-14 15,12-17,-18 0,4-3,0-1,0 0,1 0,-6 5,4-4,-3 4,4-5,1 5,-1 1,0 0,0-1,0-5,1 0,-1 0,2 16,14-10,-14 15,15-2,-21-15,11 11,-10-15,11 6,-16 4,16 1,-15-1,15 1,-3 55,29-19,-16 36,10-52,-31-11,5-3,-6-8,6 6,-1-14,1 14,-1-11,-4 50,7-40,-12 30,12-38,7 7,-11-10,10 44,-20-33,9 30,-7-34,14 11,-10-12,2 11,1-18,-1 18,2-16,3 12,-7-11,-2 0,-4 6,0-1,21 34,-11-30,17 24,-21 0,5-12,-5 16,2-22,-4-14,3 15,1 3,1 0,-3-2,-6-12,7 12,-1-9,2 19,6-19,-12 9,14-1,-10-12,2 11,-4-14,-4 4,0 1,0-1,0 1,9-1,-6 0,6 1,-9-5,0 14,0-11,6 23,1-23,1 11,-4-14,-4 37,0-24,0 25,0-34,0 1,0-1,0 34,0-25,0 25,0-34,0 34,0-26,0 26,0 0,0-25,0 24,0 1,0-25,0 25,0-38,0-2,0 1,0 1,0 4,0 1,5-5,0-1,1-1,-2 2,-4 5,0-1,0 1,0-1,10 0,-8 34,7-25,0 25,-7-1,7-24,13 58,-17-58,23 36,-22-47,2 13,-4-16,-4 17,0-14,0 13,0-15,9 4,-6 0,6 1,-9-1,0 1,0-1,0 34,9-25,-7 58,7-58,-9 24,7-21,-1-14,2 13,-4-16,-4 39,0-25,0 58,0-58,0 58,0-25,0 0,0 25,0-58,0 58,0-58,0 58,0-59,0 60,0-60,0 26,0-34,0 34,-4-30,-4 40,2-45,-1 23,7-23,0 11,-21 19,15-20,-15 25,21-34,0 0,0 1,-7 10,-1 3,-7 11,0 1,6-12,3-3,6-10,0-1,-7 11,1-12,-2 11,3-14,5 5,0-6,0 0,0 0,-7 12,1-4,-2 4,4-8,4 30,0-20,-9 25,6-34,-6 1,9-1,0 12,0-14,0 12,0-14,0 5,0-1,0 1,0-1,0 1,0-1,0 0,0 1,0 33,0-26,0 26,0-38,0-1,0-1,0 2,0 5,0-1,0 1,0-1,0 1,0-1,0 0,0 1,0-1,0 1,0-1,0 1,0-1,0 0,0 1,0-1,0-4,0 14,0-11,0 12,0-10,0-1,0 1,0 33,0-26,0 26,0-34,0 1,0-1,0 1,0-1,0 1,-6 10,-1-12,-1 11,4-14,4 4,0 1,0-1,-5-4,-1-1,1 0,0 0,5 39,-7-14,1 12,-8-11,3-27,3 50,-1-45,3 29,0-33,2 1,-5 5,-3-1,1 0,2 1,4-5,-1-2,-4-3,0-1,-1 0,1 0,-9 16,6-16,-10 19,7-27,-5 7,5-4,1 0,5 6,0-1,-5 4,-12 0,13-3,-6-5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16.7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515 1,'-45'42,"17"-27,6 38,17-37,5 4,0 0,0 1,-6 10,-1-12,0 44,2-38,5 28,0-32,0-1,0 1,0-1,0 1,0-1,0 0,0 1,-9-1,7 1,-17-1,17 1,-12-5,9-2,-6-4,1 1,-5 3,-1 2,0 0,1-1,5-5,-5 5,-1-8,-4 2,-1-9,1 0,4 4,1 2,0 0,-12 5,13 0,-6 7,20 2,0 1,0-1,0 0,-5-4,-1-1,1 0,0 1,-2 15,1-12,-2 11,4-14,8 0,49-6,-27-5,37-5,-9 0,-25 0,58 0,-59-10,37 1,-46-6,11 7,-3-3,-9 5,13-2,-20-1,4 3,-5-4,0-1,5-4,1 9,4-4,1 10,-1 0,-4 5,1 16,-2-11,-1 14,1-18,-5 4,-5 5,4-4,-3 4,0 0,-2 1,5 4,-6 1,6-1,-16 11,-4-17,-7 16,-2-28,-1 7,1-9,-12 7,13-1,-44 2,38-4,-29-4,34 0,-1 0,1 0,-1 0,1 0,-1 0,1 0,-1 0,5 5,1 0,5 6,4 3,2 2,4 5,0-1,0 1,0-1,0 0,0 1,0-1,0 12,4-9,7-1,15-6,-7-10,11 2,-18 1,2-3,12 13,-12-11,27 12,-27-14,17 11,-15-10,0 6,-2-7,1 0,12 5,-4 0,8 7,-6 13,-3-12,0 22,-7-27,2 16,-10 19,11-20,-11 20,8-34,-5-5,5-4,-4 3,8 1,-7 2,7 7,-3-3,4 4,1-8,-1 6,1-16,-5 12,-2-9,1 10,1-8,4 11,12-2,-18 1,6 6,-16-11,7 7,15-6,-7 3,11-9,-14-2,5 4,-1-7,1 7,-1-9,0 0,1 0,-1 0,1 0,-1 0,1 0,-6 10,-4-4,-7 14,3 6,4-2,2 3,2-13,-5-4,0 1,-13 3,-4-7,-23 2,12-9,-6 0,9 0,-1 0,-4 0,-1 0,1 0,-1 0,1 0,-1 0,1 0,-1 0,1 0,4 5,1 1,0-1,-12 6,8-4,-11 10,18-6,-3 4,5-5,-2 16,1-12,3 16,3-14,-4 4,7 1,-7-1,9 1,-21 32,15-24,-36 58,37-58,-26 25,29-34,-12-4,9-1,-15 10,12-10,-12 26,14-27,-15 27,8-22,-6 8,4-8,-1-3,-4 4,-1 1,10-1,-3-4,8-1,-4-5,0 0,-1 0,-3-4,-2-1,0-10,5-5,2-2,-1 2,-2 1,-2 3,-1 0,-1-7,-5 10,1-6,-1 9,5-4,6-7,5-5,37-27,16 13,3-15,0 20,-19 7,-9-2,8 2,1 0,-14 3,4-2,-9 1,-11-5,12 5,-8 1,-1 1,0-2,-5-5,0 0,0 1,0-1,0 1,0-1,0-32,0 24,0-25,9 33,0-10,6 12,-7-22,7-11,-8 16,5-50,-7 62,-5-41,0 47,0-13,0 15,4 0,6 6,6 5,5 5,10 7,-17 4,26 4,-26-4,13 0,-12-5,-5 4,5 5,-8 1,2 4,-9 1,0-1,0 1,0-1,0 1,0-1,7 11,-1-12,2 11,-4-14,3 16,-1-14,9 23,-5-27,3 12,-3-16,-4 38,-2-23,-4 28,0-32,0-1,0 1,0-1,0 1,0-1,0 0,7 12,-1-14,6 8,-1-16,-6 5,4-3,-3 2,9 1,-8 1,6 0,-3-6,2-1,2-3,-3 4,-1 0,5-4,1 8,4-12,0 7,-4-5,-1 2,0 9,-4-4,4 4,0 0,-4-4,4 4,0-9,34-2,-20-4,35 13,3 3,-27-9,48 21,1 2,-38-16,-1 5,-3-2,-17-10,-14-2,-14-5,-24-7,-2-15,-16 2,27-7,-17 10,15 6,-13-17,18 14,2-17,-2 20,5-4,-6 5,-3-5,-2 8,-5-2,5 4,-3-5,3-6,4-5,3-32,9-10,0 1,0 8,0 34,-9-1,-14-32,-13-10,5 6,4 9,16 37,1 1,0 0,-5 4,4-3,-4 3,0 0,-1 2,-5 4,5-5,1-1,1 1,-2-9,-5 12,1-17,-1 17,-10-20,12 18,-12-9,5 6,7 1,-12-2,15 3,-4 5,-1 0,3 20,7 50,5-14,5 2,2-3,-1-16,13 26,33-40,-2 4,12-8,-24-3,-1 1,-8 0,0-1,-8 14,-4-18,7 6,-2-16,8 2,-7 0,8-2,29-4,-26 0,59 0,-58 0,25 0,-43 0,-2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22.0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1,'62'3,"0"0,-5-1,-11 0,-26-2,1 0,-1 0,1 0,-5 5,-2 0,1 1,1-1,15-5,4 13,-1-10,-3 20,-11-21,1 16,10-9,-12 6,7-7,-12 1,-2-3,7 0,-3 7,4-10,1 6,-1 0,1-7,-5 12,-2-9,1 1,-4 3,4-3,0 8,12 0,-4 6,8-2,-10 2,-5-4,-2-1,-3-5,3-4,13 5,-8-5,11 2,-18 1,2-3,1 9,1-9,15 10,-12-10,11 11,-14-10,5 11,10-9,-12 6,6-7,-10 1,1 2,0 0,14 6,-20-2,14-1,-14 5,2-8,3 4,-5-5,0 0,0 1,0-1,5-4,12 5,-8-5,6 6,-14-1,7 59,-6-45,12 41,-13-57,4-3,-1 0,2-2,0 1,-1 0,0 10,12-1,-9 1,13-7,-16 5,6-10,-1 15,1-16,-1 7,1-9,-1 0,0 0,1 0,-1 0,1 0,-1 0,10 0,3-7,-5 1,2-2,-3-3,-8 5,11-2,-14 3,4 5,-4-4,-1-2,0 0,1 2,4-5,12 0,-14-7,8 4,-16 1,0 1,1 0,-1-1,0 1,0 9,0 2,1 9,-6 5,4-4,-3 4,0 0,3-4,1-1,1-1,0 2,6 16,-13-9,9 12,-8-18,0 3,6-5,15 38,-11-28,16 32,-15-36,5 4,-1 1,0-1,-2 12,-2-14,1 13,-1-15,4 4,0 0,-4-4,-1-1,-5-5,5 5,12-2,-13 3,11 1,-15-11,6 13,0-13,3 14,-3-4,0 0,3 3,-3-3,4 4,1 1,10 3,-12-11,11 0,-3-6,-9-1,8 6,-16-1,1-1,-1 0,0 0,5 5,-4-4,31 31,-25-25,21 21,-28-28,5-4,0-2,17 3,-11 15,21 2,2 2,-16 8,47 16,-60-35,6-3,-1-3,34-9,-14 13,12-9,-22 18,-14-20,0 12,-1-8,-1 8,2-7,0 7,-1-9,-5 6,0-1,1 0,-1 0,4-4,2-1,16 1,-14 0,8 7,-16-3,5-4,-4 3,31 24,13-21,-8 24,1-30,-33 9,1-8,0 6,-1-7,-1 0,-2 3,2-4,1 1,1 8,5-12,-1 7,0-9,-4 5,-1 0,-5 1,1-1,14 1,-11 0,17 11,-5-3,-2 6,2-7,-11 2,-9 0,-6-4,-6 4,0 0,2 0,4 6,0-1,0 1,-9-1,6 1,-10-6,2 5,-5-13,-4 2,4-9,1 0,0 0,-1 0,-4 0,-1 0,-33-22,30 13,-24-18,33 21,-1-8,-5 12,5-7,2 9,-1 0,-1 0,0-5,1-1,0 1,-1 0,-4 5,-1 0,5-4,37-29,34 20,32-19,-15 32,-19 0,-32 0,-1 0,1 0,-1 0,0 0,1 0,-1 0,1 0,-1 0,1 0,-1 0,0 0,1-9,-1 7,1-7,-1 9,-8 0,-3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39.0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2277 1,'-37'49,"22"-12,-34-9,6 14,22-20,-18 16,20-18,7-4,-7 4,-1 11,2-12,-1 7,7 0,-4-8,3 9,-2-12,0 0,4-4,-9 8,13-3,-11 5,9 10,-6-12,2 6,3-15,0 1,-5 3,-1 2,-5-4,-10 3,12-8,-11 10,18-6,-40 20,27-12,-29 14,38-17,2-2,-24 24,16-17,-32 20,35-26,-11 2,14-1,-4-4,-12 3,9-4,-4 3,12 0,5-3,-1-1,-3 5,2-4,-3 4,5-5,-16 2,12-1,-16-3,18 1,-7 1,7 1,-7 0,7-2,-2-4,3 6,1-1,0-4,-5 3,3-4,-7 10,3-8,0 6,1-7,5 4,-1 1,1-1,0 0,0 0,-5 5,3-4,-3 0,0 2,4-11,-8 17,-8-10,-8 8,1 0,3-8,15 5,1-8,0-1,4 4,-4-3,4 4,1 1,-5 3,4-7,-9 7,9-9,-4 6,3 14,-26 17,23-5,-26 6,39-23,-7 1,2 10,1-12,-2 11,-6-14,12 4,-29 34,26-25,-23 36,22-47,-2 12,-6-14,12 5,-14 10,5-8,-7 9,-2-21,4 3,1-9,4 6,-3 3,-2 2,4 5,23-3,37-8,-9-3,15-7,-34 0,10 0,4-7,-7 1,4-11,-16 10,6-11,10 9,-12-6,11-2,-14 1,27-28,0-37,-5 28,-12-18,-21 56,1 4,8-8,-7 3,2-5,-9 1,0-1,0 0,0 1,0-1,0 1,9-1,-6 1,10 4,-7 1,9 0,0-1,6-4,-1-1,1 1,-10-1,-2 0,23-22,-24 26,24-15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40.4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0,'-42'12,"-5"13,43-7,-16 23,9-22,-37 55,30-47,-28 46,40-59,-2 16,-4-3,6-8,-8 22,3-27,3 16,-6-14,5 15,-6-12,7 45,-6-40,12 30,-7-34,9 1,0-1,-9 0,0 12,-11-9,6 4,4-8,-4-3,12 4,-12-4,8-1,1 0,-4-4,3 4,-5-5,1 0,0 1,0-1,-1 0,-4-4,4 3,-4-4,0 1,-1-1,-15 1,12 1,-11 0,14-2,-5-5,-10-7,16-4,-5-7,20-2,22-34,-17 34,16-22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2T23:57:33.8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1 775,'21'-56,"1"6,-2 30,4-4,-16 4,14-5,-19 0,14 5,-10 2,11-1,2 0,2-20,2 22,-7-14,7 19,-5-8,6-5,-2-14,-5 16,-2-9,-4 19,6-5,-4 4,5-4,-7 5,1 0,5-5,2-2,-7-5,4 5,-10 2,6 5,-1 0,1 1,5 5,2 1,5 6,0 0,-5 0,-2 0,0 0,2 0,5 0,0 0,-5 6,-2 1,-6 5,1 1,-1-1,1 1,19 2,-15-2,20 8,-17-1,5-6,-5 3,3-5,-9 2,10 10,-4-16,5 3,-6-5,0 1,-1 0,1-1,7 5,-7-8,-1 8,1-11,0 0,6 0,0 11,1-8,-1 8,13-3,-15 0,15 1,-19 8,-5-3,-27 8,1-3,-39-1,33-5,-13 3,18-4,-5-5,4 4,-5-4,1 0,4 5,-4-6,-1 1,0-1,-7-6,7 0,-5 6,10 1,-10 0,4 9,0-13,2 8,0-11,4 6,-5 1,1 0,-2 10,-5-14,5 13,2-9,0 0,-2 10,-5-14,-14 16,10-5,-9 8,18-3,-18 2,21-8,-20 8,17-12,-5 13,-14-11,16 8,-15-10,24 3,-4-5,5 5,1 1,-7-6,0 10,-7-3,1 0,5 2,2-9,5 0,1-1,-7 5,0-8,-7 8,1-11,0 0,5 6,2 1,11 0,1-2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42.2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252 2,'33'-1,"-10"7,-18 43,-5-21,0 60,0-26,0 0,0 25,0-58,0 58,0-59,0 59,0-62,0 23,0-34,0 36,0-22,0 26,0-33,0-1,0 0,0 1,0-1,-9 1,7-1,-17 1,17-1,-7 11,9 4,-7 10,1-16,-2 2,4-16,4 17,0-14,-7 24,1-28,-2 16,3 19,5-25,0 40,0-45,-7 23,1-23,-11 11,1-14,-4 4,-1 1,10-1,-3-4,4 3,-2-7,-7 7,12-8,-2 4,0 0,6 1,-19 60,14-46,-1 40,26-58,-3-1,16-3,-14-3,4-5,1 0,-1 0,0 0,1 0,-5-5,-1-1,-1 1,-2-5,2 5,1-1,1 1,15-1,-16 4,5-5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43.9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0,'0'74,"0"-12,0-8,9-25,-7 25,28-1,-24-24,36 58,-37-58,17 25,-22-34,0 34,0-14,0 12,0-22,0-14,0 38,9-26,-7 26,7-34,-9 1,0-1,0 1,0-1,9 1,-7-1,7 0,-9 1,0-1,0 1,0-1,-4-4,-2-1,0 0,2-4,-1 8,-5-3,-1 0,-4-1,4-5,-1 16,48-17,17-13,5-6,16-3,-11-6,-13-2,-40 11,38 4,-24-8,30 12,-34-7,-4 4,-10 0,-7-6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46.8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0,'0'32,"0"31,9-35,-7 37,7 14,-2-23,-1 23,15-36,0-9,7 33,-3-27,-8 9,2-30,-7-3,2 0,1 3,-8-7,15 18,-9-11,3 8,-3-13,-3 1,2-4,2 4,1 0,-3-4,11 20,24 30,-4-21,8 33,-25-57,2 12,-14-17,11 1,-14-1,-1-1,16 9,-17-7,16 7,-20-9,6 1,-1-1,0 0,5 5,1-8,0 6,1 9,-2-4,14 11,-11-14,8-2,-20 2,7 0,-10 1,27 37,-16-33,19 32,-22-36,3 0,-8-1,4-5,0 0,-4 0,-2 1,-4 3,-4-2,-18 5,8-7,-16-2,3 3,8-4,-11 0,14-2,-5-5,1 0,-1 0,-10 7,12-1,-7 6,40 1,74 22,5-21,-39 1,-3-1,11-14,-35 0,-4 0,8 9,23-7,-25 7,24-9,-32 0,-1 0,1 0,-1 0,1 0,-1 0,0 0,1 9,-1-6,12 12,14 19,-9-20,6 18,-23-23,1-6,10 19,-8-14,31 38,-28-33,18 18,-29-26,0 1,0-1,-4 4,20-1,-17 3,11 1,-10-6,1-1,4 4,1-7,-1 7,1-9,-1 0,-4 5,-1 0,0 1,0 8,6-12,-1 7,-4-9,-1 0,0 0,1 0,4 0,0 9,34-7,31 20,-22-14,12 6,-59-9,0 4,-2 2,1 0,1-2,0-4,-1 1,-1-1,2 0,5-5,-5 4,-2 2,1 0,1-2,5-4,-6 5,0 1,0-1,1 0,0-1,-2 2,-3 0,-1-2,5-4,1 0,-1 5,-69 9,-15-10,-6 0,-23 8,32-12,0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48.3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1,'36'17,"-2"-3,-29 0,8 12,2-7,14 10,-10-14,11 2,-14-1,4-5,1 7,-1-15,-4 10,-1-7,33 0,-28 3,28-4,-34 1,-2 3,2-3,12 6,-12-1,12 1,-11 3,-4-4,8 0,-3 2,5-1,-5-1,-2-2,1 0,1-7,15 21,-7-15,2 11,-11-9,-5 0,5 5,12 5,-4-3,4 2,26 8,-29-17,25 15,-34-19,0 0,0-2,6-4,-5 5,-1 1,-1-1,2 0,5-5,-1 0,-4 4,14 4,-11 7,8-1,-13 1,-3-5,-26 2,15-5,-20-1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50.1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1,'19'35,"-7"0,-3-24,1 8,2-7,7 7,-12-3,11 4,-2 12,-4-14,1 12,-13-14,0 5,5-5,1-2,4-3,0-1,-4 5,7 1,-10 4,10-4,-5 14,7-11,-6 12,5-15,-4 3,2-7,2 2,-4-3,-4 14,-1-11,-5 17,4-20,2 4,0-5,-2 0,-4 5,5-4,16 6,-7-6,16 6,-18-6,2 4,1-9,-4 3,4-4,-5 6,5 3,1 2,4 5,-4-5,4-6,-4-6,4-4,-9 0,-2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3:51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780 1,'0'31,"0"-1,-9-10,-3 1,1-1,-7 1,2 10,4-12,-9 22,15-27,-2 16,-3-3,5-8,-2 11,3-14,5 4,0 1,0-1,0 1,0-1,-6 11,-1-12,-1 11,-10-3,-5 1,-4 4,-5-7,1-14,-4 12,-32-20,-6 31,10-28,-1 28,29-30,1 9,7-13,8 5,7 0,-7 1,3-2,-5-4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02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778 10,'-38'-5,"4"0,14 5,-1 0,1 0,-1 0,1 0,-1 0,1 0,-1 0,0 0,1 0,-1 0,1 0,-12 7,14-1,-13 2,15-4,-4-4,-1 0,1 0,-1 0,1 0,-1 0,1 0,-34 0,25 0,-25 0,33 0,1 0,-1 0,10 0,2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03.5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1 272,'31'0,"-1"0,-10 0,1 0,-1-9,1 7,-1-7,0 9,-4-5,-1 0,0-1,-4-3,4 3,11-7,-12 3,27-5,-27 4,39-29,-36 23,25-25,-26 35,15-2,-7 5,2-2,-11-4,-5-1,16-1,-16 6,10-1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05.9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0 499,'9'-32,"-2"7,8 10,-5 5,0-5,0 4,1 0,3-2,2 1,0-4,-6-3,-1 7,-3-2,0-1,7-1,-10-5,6 1,-9-1,9 1,-7-1,12 5,-9 1,6 5,3-5,13 2,-8-3,11 8,-19-1,4 3,0 1,-4-5,4 5,-5-6,1 1,3 4,2 2,5 4,-1 0,-4 4,-6-3,-5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08.3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 0,'11'32,"3"-7,-4-6,17-5,-13 6,6-2,-11 2,2 1,1-1,-3 1,-9-1,0 0,0 1,4-5,2-2,0 1,3-3,-4 2,1 1,-1 1,-1 0,4 14,3-16,1 12,-6-11,-2 1,-4 4,0 0,-4-4,-7 4,-5-14,-4 4,-1-10,1 0,-1 0,1 0,-1 0,1 0,-1 0,1 0,-1 0,-10-7,12 1,-7-7,20-2,6 4,10 1,6 5,5 5,-1 0,1 0,-1 0,1 0,-1 0,0 0,1 0,-1 0,1 0,-10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2T23:57:49.4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1721 1,'-7'97,"21"-37,5-9,2-19,32 21,-27-28,-1 1,-6-7,2 18,-2-14,3 16,-2-19,3 3,-6 10,2-10,7 28,-16-34,6 21,-10-24,1 4,0 0,10 2,-15 5,18 14,-13-17,11 29,1-39,-2 18,4-4,-8-8,8 19,-5-4,9-4,-3 9,3-13,0 1,-5-7,4 5,-5-4,12 18,-11-9,9 9,-9-12,0-7,-2-1,-6-5,7 5,-3 15,9-4,-9 4,2-15,-5-5,0-1,-1 1,1-1,-1 1,6 5,2 2,0 5,-2 0,-6-5,1-2,5 0,-4-4,4 4,0 0,2 2,-6 5,3-5,-10-2,8 13,4-8,-3 10,8-9,-7 9,7-4,-7 4,-5-9,0-10,-5 4,5-6,1 1,5 5,-1 15,1-10,3 14,12-20,-4 7,4-7,-15 1,-5-5,-1-1,1 1,-6 5,4-4,-4 4,0 1,4-6,-4 6,0-1,4-4,2 10,7-5,-1 1,5 4,-5-5,4 20,-4-16,-4 8,-3-18,1 0,5 5,2 1,-1 1,5 4,10 36,-10-30,14 35,-24-51,10 10,-7 9,2-10,-4 8,-3-18,12 19,-14-15,12 15,-15-20,11 6,1 2,7 5,-1 0,-3 14,-3-16,-10 14,8-17,-6 18,14-9,-9 4,-3-9,4-5,-15 7,15-7,-10-1,0 0,4-4,-4 5,12-1,-5-4,4 4,0 0,-2 15,3-10,-9 14,1-23,2 10,1-10,4 4,-6-5,7 5,0 2,6 5,-5-6,-2 0,-5-7,18 3,-8 4,16 3,-19-2,3-7,-6 17,2-18,-4 19,0 1,4-20,17 21,-13-26,27 11,-32-5,19-3,-23-4,4-6,14 8,-15 0,21 1,-24 2,4-4,0 0,1-1,7-6,-1 0,0 0,0 0,0 0,-5 5,-2 2,0 12,2-11,-1 9,-6-5,-7 8,-6 5,0-5,0-2,0 0,0 2,0 5,-9 13,2-15,-9 9,4-19,-1-1,0 1,0-1,-5-5,4-1,-4-6,-1 0,0 0,-7 0,1 0,0 0,0 0,-1 0,1 0,0 0,-1 0,1 0,-41 0,30 0,-30 0,27-8,16 0,-14-13,3 4,11-2,-8 4,18 2,-19-2,15 2,-21-8,5 4,10-2,-14-2,17 13,-5-4,5 7,-17-5,13-9,-55 8,43-11,-30 19,-1-9,18 4,-15 0,27-1,17 3,-5 6,5-6,2-1,0 0,-2 2,-5 5,5-6,2-1,-1 0,0 1,-7 6,1 0,0 0,-14-8,16 0,-14-1,-20-12,-2 0,9 12,-11-12,6 1,37 13,0 0,-2 1,0 0,2-1,0 0,4 2,-5 5,-12-9,13 2,-19-3,23-1,-5 4,1-1,4-3,-4 4,-1-11,5 9,-10-8,8-9,-22 6,17-12,-16 11,4-4,10 10,-28-10,33 17,-19-13,17 1,-5-5,5 11,-3-3,-11 7,11-3,-14-8,28 1,-13-5,19 0,-14 5,10 2,0-41,-15 15,18-20,-39-14,37 48,-20-37,26 42,0 5,-17-17,13 14,-24-16,25 14,-19 0,11-14,-8 16,1-28,4 33,5-19,-3 23,5-5,0 1,-7-15,7 10,-3-14,4 17,-2-19,0 16,-1-14,3 17,6-5,-6 5,-1 2,0-1,2 0,5-7,-6 7,-7-5,-1 10,-10-10,5 4,-4-19,-1 11,-12-16,-6 28,5-6,0 9,23-1,-24-7,21 8,-21-8,19 1,-1 6,-17-13,0 14,1-11,-15 6,33 5,-19 3,23-1,-5 4,-12-9,13 3,-19-8,17 1,-5 6,-1 3,7 5,0-1,-67-16,54 8,-60-2,72 11,-5 6,5-6,2-1,-1 0,-41 1,24 6,-44-8,57 0,-55-1,48 3,-31 0,24-3,19-5,-13-1,12 8,0 1,-7 6,-13 0,16 0,-14 0,4-8,10 0,-15-1,19 3,-7 6,12 0,3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26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1807 1,'-30'20,"6"-11,11 17,3-16,-1 0,-14 3,6 2,-13 3,16-2,-3 3,3-3,-5-5,1-2,2 11,2-10,-1 11,6-12,-4-3,5 4,0 0,-5-4,3 3,-7 1,3 6,-5 5,3 10,-2-17,7 11,-11-4,7-2,-8 12,5-11,-1 1,1-1,-44 43,33-32,-28 33,40-44,7-4,-7 3,12-3,-9 16,10-14,-6 8,1-16,1 0,0 1,-5 3,-1 2,-5 5,1-1,-1 1,3 10,3-12,0 22,4-27,3 16,-5-14,10 38,-6-25,9 24,-6-21,-1-14,-1 13,4-16,4 6,0-1,-7 12,1-14,-2 13,3-16,-4 6,7-1,-12-4,9-1,-1 0,1 1,5 4,-9 1,7-1,-7 0,9 1,-5-5,-1-2,-6 12,1-12,3 17,4-16,4 6,0-1,0 1,0-1,0 1,0-1,0 0,0 1,0-1,0 1,0-1,0 1,0-1,0 0,0 34,0-25,0 58,0-58,0 25,0-34,0 0,0 1,0 33,0-26,0 26,0-33,0-1,0 0,0 1,0-1,0 1,0-1,0 1,0-1,0 0,0 1,0-1,0 1,0-1,0 1,0-1,0 0,0 1,6 10,5-8,3 4,-4-7,3-4,-10 4,10-4,-7-1,0-1,3-2,1 7,1-8,9 9,-9-9,4 4,-10 0,9 0,-5 17,6-14,2 13,-10-20,7 8,-9-7,5 2,3 12,2-7,-6 12,5-15,-9-1,6-5,-1 0,5 5,0 1,10 15,-12-12,4 7,5-14,-13 3,16-1,-15 5,1-8,4 4,-5-5,17 38,-17-23,20 28,-27-32,10-5,-7-1,-1-1,13 13,-14-8,18 11,-10-14,6 15,-3-12,-3 7,-2-16,-4 5,-1 1,-1-1,2 0,0 0,5 12,-5-9,2 13,1-20,-3 4,-1 0,4-4,35-1,-20-5,25-1,-34 2,-5 4,0 0,5-4,1-1,5 4,32-7,-29 12,25-9,-35 1,2 7,5-10,-1 6,1 0,-6-2,-47 24,22-17,-43 9,32-14,4-3,-18 6,21-1,-16-4,14 7,-5-12,1 7,-12-2,13-1,-11 2,14-3,-5-5,1 0,-1 0,1 0,-1 0,1 0,-1 0,1 0,-1 0,1 0,-1 0,1 0,-12 0,13 0,-11 0,14 0,0 0,1 0,0 0,-1 0,-4 0,-1 0,1 0,-1 0,1 0,-1 0,-33 0,-8 0,0 0,8 0,34 0,-12 0,13 0,-11 0,14 0,-4 0,-1 0,0 0,-10 0,12 0,-11 0,14 0,-5 0,-32 0,28 0,-23 0,33 0,-1 0,-4 0,-1 0,1 0,-1 0,1 0,-1 0,0 0,1 0,-1 0,1 0,4 4,6 6,5 6,5 5,0-1,5-4,5-6,1-1,4-12,0 6,1-7,15 10,-8 5,51 50,-43-30,23 32,-23-9,-21-30,16 24,-20-33,3-4,-3 4,4-5,0 1,-4-1,-2 0,-4 5,0 1,10 4,-8 1,7-6,-9 0,9 0,2 1,10 4,-5-4,3 3,-3-12,4 2,1 0,-1-6,1 6,-1-9,0 0,1 0,-1 0,1 0,-1 0,1 0,-1 0,0 0,12 6,-13 1,11 1,-14-4,4-4,11 7,-12-1,11 2,-3 3,-8-5,11 2,-14-3,4-5,1 9,-1-7,1 7,-1-9,1 0,-1 0,0 0,12-7,-9-4,8-7,-19-2,10-12,-18 14,18-13,-11 15,1-4,-3-1,-5 5,2 1,9 0,-8-1,2-4,-9-1,0 1,0-1,0 1,0 4,-5-4,-16 7,7-3,-28 2,28 3,-16 3,14 4,-5 4,1 0,-1 0,1 0,-1 0,-10 0,-4 0,-32 0,-6 0,4 0,-3 0,18 0,2 0,-4 0,5 0,-3 0,33 0,1 0,-1 0,1 0,4-5,1-1,5-4,4-5,6 4,26-13,4 9,4-4,-3 11,18 3,13 5,0 0,-8 0,-23-7,3-1,0 0,-2 1,-1 0,3-1,1-1,-4 3,-11 6,1 0,-1 0,-4-5,-1-1,0 1,1 0,-5 5,-2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29.1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1764,'95'0,"-33"0,26 0,-60 0,26 0,-34 0,1 0,-1 0,34 0,-25 0,25 0,-34 0,0 0,1 0,-1 0,1 0,-1 0,1 0,-1 0,0 0,1 0,-1 0,1 0,-1 0,1 0,32 0,-24 0,25 0,0 0,-26 0,26 0,-33 0,-1 0,34 0,-25 0,24 0,-32 0,-1 0,1 0,-1 0,0 0,1 0,-1 0,1 0,32 0,-24 0,25 0,-34 0,1 0,-1 0,56-13,-41 1,52-10,-64 11,8 5,-15 6,-1 0,0 0,1 0,0-5,-2-1,1 1,1 0,0 5,-1 0,-1 0,2 0,5 0,-1-9,1 7,-1-8,1 1,-1 7,0-7,1 0,-1 7,1-17,-1 17,1-7,-1 9,11-7,-12 1,11-2,-14 3,38-16,-25 16,24-25,-32 27,-1-6,12 2,-14 1,8-6,-16 1,5 6,12-7,-9 6,13-11,-15 10,4-11,1 7,14-12,1 4,2-3,-11 8,3-3,0 4,4-4,-2-1,-1 0,-12 2,11-1,-19 10,4-2,11-4,-8 5,9-11,3 6,-15 3,26-5,-27 4,27-3,-27 3,16-6,-14 10,0-7,14 6,-15-3,10-1,-10-3,1 8,4-11,-4 11,-1-8,0 0,-4 4,-1-8,4 3,-12-5,7 0,12-32,-15 24,19-21,-19 36,0-1,5-12,-5 8,2-11,-3 14,-1 0,2 1,0 0,3 4,-4-4,1 0,-2-1,6-5,-1-10,10 8,-5-4,1 12,-5 4,0 1,0 0,0 0,1-1,-1 1,0 0,5-5,-4 3,9-7,-9 7,4-2,-5 3,0 1,5-5,1 8,15-15,-8 9,9-12,-12 5,-9 4,-1-4,-10 4,0-4,0 9,0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45.9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2868 1152,'-27'-16,"-2"6,18 5,-4 5,0 0,-1-9,-5 7,1-7,-1 9,-10-14,12 11,-22-17,27 14,-17-2,15 3,-4-4,-1 7,1-17,-1 17,5-12,-14 7,11-9,-12 7,10-9,1 16,-34-29,14 19,-12-15,22 10,3 3,8-1,-22 0,26 4,-15-6,3 4,8-3,-6 4,14 2,-4-5,-1-1,-4 4,-1-6,1 16,4-12,1 8,0 1,4-4,-20 1,17-3,-12-2,11 8,-1-9,-4 12,-1-17,1 8,-1 0,1 1,4 6,1-2,0-9,-1 8,-15-8,12 8,-7-5,-12-26,6 19,-10-19,1 23,27 4,-16 4,14 2,-5-4,-10-7,12 4,-12-2,15 14,-16-42,8 31,-4-36,13 42,0-1,4-3,-4 3,0 0,-1-8,-4 12,-1-16,1 16,-1-7,1 9,-1 0,1 0,-1 0,1 0,-1 0,0-10,1 8,-1-7,1 9,-1 0,1 0,-1 0,1 0,-1 0,1 0,-1 0,1 0,-1 0,5-5,1 0,0-1,-1 1,-4 5,-1 0,5 0,1 0,5-4,0-2,-5 0,-1 2,-5 4,-10-7,12 1,-11-2,14 3,-5 5,5-4,2-2,-1 0,-1 2,-5 4,1 0,-1 0,10 0,2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4:51.0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2479,'0'-32,"0"2,0 10,0-1,0 1,7-12,-1 13,2-11,-3 14,-5-5,0 1,0-1,0 1,0-1,0 1,9-1,-7 5,7-14,-9 11,7-23,-1 23,11-11,-10 14,2-38,0 25,-7-25,12 38,-9 1,1 0,-1-1,-1 0,2 2,6-12,-1 12,-3-17,1 20,-3-4,-1 0,9-1,-12-4,28-34,-15 25,8-25,-7 22,-10 14,7-8,1 11,2-1,5-4,-1-1,23-22,-17 17,17-18,-22 24,-1-1,1 1,-5 4,-2 1,-3 5,-1-1,5-4,-4 4,8-8,-3 3,16-3,-14 4,23-6,-22 8,8-6,-12 9,-5 0,16-3,-12 2,16-6,-14 10,4-11,12 9,-14-6,23-7,-26 15,26-14,-27 15,16-11,-14 10,4-11,12 9,-14-6,24 0,-28 4,16 3,-3-3,-9 5,24-9,-28 4,27-3,-27 3,16 3,-14-6,5 12,10-14,-12 10,11-2,-14 3,4 5,1 0,10-6,-12-1,11 0,-14 2,38-16,-26 6,26-8,0 14,-25 0,24 6,-32-6,33-12,-26 16,26-17,-23 16,-12-1,11 0,-14-7,5 12,-1-8,1 10,-1 0,34 0,-25 0,24-9,-32 7,-1-7,1 9,-1-9,0 7,1-8,10 4,-12-1,11 0,-14 2,38 5,-25 0,24 0,1 0,-25 0,58 0,-58 0,24-9,-32 7,33-8,-26 10,26 0,-23 0,4 0,10-6,-16-1,35 0,-40 2,30 5,-34 0,34-21,-25 15,24-15,1 21,-25 0,58-21,-58 16,25-17,-1 22,-24 0,58-21,-25 16,0-16,25 21,-58-9,25 6,-34-6,1 9,-1 0,12 0,2-13,0 9,30-9,-35 13,25 0,-34 0,1 0,33 0,-26 0,26 0,0 0,-16 0,18 0,-27 0,-8 0,-1 0,1 0,-1 0,0 0,1 0,-1 0,1 0,32 0,10 0,32 0,0 0,1 21,-1-15,0 15,-35-14,-2-1,21 4,-23-3,0 0,17 0,23-7,-34 0,25 0,-59 0,59 0,-58 0,25 0,22 13,-46-6,45 8,-59-11,4-4,1 0,10 0,-8 0,20 0,-20 0,8 0,-10 0,-1 0,11 7,-12-1,22 2,-11-4,4-4,8 7,-23-1,11 2,-14-3,5-5,10 6,-12 0,11 2,-14-3,37-5,-24 0,25 9,-34-7,1 7,-1-9,1 0,-1 0,1 0,-1 0,0 0,1 0,-1 0,-4 5,-1 0,0 10,1-8,15 9,-12-10,22 9,-27-5,16-2,-14 6,5-12,-1 7,0 0,12 0,-14 6,46 14,-29-12,33 12,-23-14,0 0,-11 3,-3-9,-10 9,-1-16,34 29,30-13,-16 15,19-11,-53-4,11-3,-10 2,-4-8,-11 9,34-16,-25 17,25-17,-38 11,14-5,-12-2,47 1,-3 14,11-9,-21 16,12 1,-29-13,17 12,-22-21,-3 5,-8-6,11 11,19-10,-20 11,58 5,-25-8,0 15,-5-22,-5-1,-22 10,45-3,-59 0,5-12,-1 16,34 5,-25-8,24 15,-32-28,-1 7,-4-4,-1 1,0-1,-4 4,4-3,10 6,-6 4,8-3,-8 6,-7-7,2 3,12-3,-7 3,12 3,-11 3,1-1,-1 1,-4-6,-1 0,12 33,35 19,-19-2,20-2,-45-32,-3-12,2 11,11 19,-7-9,7 17,-16-26,-2-15,2 14,-1-16,4 27,-5-27,7 17,11 18,-4-20,6 35,-15-45,2 11,-10 19,11-20,-16 25,14-23,-8 4,1 32,19 6,-23-11,16 25,-21-25,0 34,0-34,0-9,7-21,1 2,10 0,-9-3,0-10,0-1,-7 1,16-1,-16 1,12-5,-8-2,-1 1,9 1,-12 4,12-4,-8-1,4-5,0 0,5 5,-4-3,8-2,-3-6,5-4,-1 0,1 0,-10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5:07.9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17478 0,'0'73,"10"-10,-2-31,8-14,13 46,-13-29,12 17,-21-22,-2-14,2 16,-1-14,2 12,-4-14,-4 5,0-1,5-4,0-1,10 0,-8 1,2-1,-9 16,5-17,0 11,1-10,3-3,-3 2,-1 1,0 1,0 0,2 14,4-16,1 12,-6-11,5 12,-4-9,7 23,-3-26,-3 48,1-43,-4 28,10-33,-8 0,2 6,12 33,-6-26,8 26,-14-33,-9-1,32 23,-20-21,18 26,-1 1,-18-23,15 49,-13-48,-9-9,9 12,-8-18,0 3,1-1,5 13,-5-8,2 11,-3-14,-5 4,0 1,0-1,0 1,0-1,0 1,0-1,0 0,0 1,0-1,0 1,0-1,0 1,0-6,0 0,0 33,4-28,2 28,0-33,-2 1,-4 4,0 1,0 32,5-28,0 23,1-34,-1 2,-5 5,0-1,0 34,0-25,0 58,4-63,2 24,0-33,-2 1,-4 4,0 11,0 4,5-6,0-3,1-11,-1 1,-5 4,0-4,0-1,0-1,0 2,9 5,-7-1,7 1,-9-1,0 0,0 1,0-1,0 1,0-1,0 1,0-1,0 0,0 1,0-1,0 1,0-1,0 1,0-1,0 1,0-1,0 11,0-12,0 11,9-14,-7 5,7-1,-9 0,0 1,0-1,5-4,1-1,-1 0,0 1,-5 4,0 0,0 1,0-1,0 1,9-1,-7 1,7-1,-9 0,0 1,0-1,0 1,0-1,0 1,0-1,0 1,0-1,0 0,0 1,0-1,0 1,0-1,0 1,0-1,0 34,0-25,0 24,0 1,0-25,0 58,0-58,0 24,0-32,0-1,0 1,0 32,0 9,0 1,0-10,0-32,-4-5,-2-2,0 1,2 1,-5 4,6 34,-6-25,0 25,7-34,-7 1,9-1,0 0,0 1,-5-5,-1-1,1-1,-9 2,12 0,-8-1,1 0,-2 0,-10 6,3 10,-2-8,2 9,2-16,-3 3,3-3,4 0,-6 3,7-3,-10 0,5-1,-3-1,3 2,-27 27,21-21,-16 15,28-26,-5-6,4 4,-4-3,5 4,-1 1,1-1,0 0,-1 0,1 0,-5-4,4 3,-6 12,-10-4,9 24,-24-22,26 7,-15-9,20-10,-8 6,3-2,0 0,-4 8,4-3,-15 2,7 2,-3-7,-3 4,11-1,-23-1,19 5,-4-6,12 0,-11-1,7 2,-12 3,15-2,-4-6,9-1,-8 1,7 2,-18 5,16-7,-17-2,20 1,-4-3,5 4,-1 0,1 1,0-1,-16 2,7 3,-8-1,12 1,5-5,-5-4,4 3,-4-4,0 10,-1-8,0 7,-3-4,-10 39,10-25,-23 26,23-34,-23-1,19 5,-42 10,36-15,-25 15,23-21,12 6,-12-7,-18 18,20-21,-25 25,34-27,-12 12,14-9,-13 2,4 4,9-6,-24 15,28-13,-16 5,14-13,-16 0,-2 14,0-11,2 10,16-8,2 0,-1 1,-1-1,-5-5,5 4,-14 4,11-2,-23 1,-37-7,33 0,-7 10,-3 1,-6-6,-34 17,34-22,-3 6,42 0,-20 2,20-3,-8-5,10 0,1 9,-1-7,0 7,1-9,-1 0,1 0,-1 0,1 0,-1 0,-33 0,15 0,-18 0,15 0,18 0,-40 0,35 0,-25 0,33 0,1 0,-1 0,-33 0,-8 0,-33 0,-1 0,1 0,-1 0,34 0,-25 21,58-15,-58 15,58-21,-25 0,0 0,25 0,-24 0,-1 0,25 0,-25 0,0 0,25 0,-24 0,32 0,0 0,1 0,-1 0,1 0,-1 0,-32 0,24 0,-25 0,0 21,25-16,-25 17,34-22,-1 0,1 0,-1 9,1-7,-1 7,1-9,-1 0,0 0,5 4,2 2,-1 0,-1-2,-5-4,1 0,-1 0,1 0,-1 0,-33 0,25 0,-24 0,32 0,-33 0,-8 0,0 0,8 0,33 0,1 0,-1 0,-32 0,24 0,-25 0,0 0,25 0,-58 0,58 0,-25 0,34 0,-1 0,1 0,-34 0,-8 0,0 0,8 0,33 0,-33 0,25 0,-24 6,-3 1,10 3,-10-2,0-1,16-1,-13-6,23 0,7 0,-7 0,10 0,4 0,-4 0,-6 0,-9 0,-10 0,11 0,-31 0,36 10,-25-8,1 7,24 0,-25-7,33 7,1-9,-1 0,1 0,-1 0,1 0,-1 0,1 0,4 5,1 1,0-1,-1 0,-5 4,-10-7,-3 7,-34-9,28 0,-47 0,58 0,-25 0,34 0,-1 0,1 0,-1 0,1 0,-1 0,-33 0,25 0,-58 0,58 0,-24 0,-1 21,25-15,-25 15,34-21,-1 0,0 0,1 0,-1 0,-32 0,-10 0,-32 0,33 0,8 0,33 0,1 0,-1 0,-33 0,26 0,-26 0,0 0,-8 0,-34 0,38 0,-2 0,10 0,-1 0,-21 0,4 0,0 0,13 0,1 0,-8 0,-1 0,-24 0,58 0,-25 0,1 0,24 0,-58-21,24 15,-32-15,33 21,8 0,33-9,1 7,-1-7,1 9,-1 0,1 0,-1 0,1-10,-1 8,1-7,4 4,1 0,0-1,3-3,-2 3,-1 0,-35-19,22 19,-36-19,-4 0,17 18,-28-8,1 1,32 5,-10 9,3-3,24-15,-25 16,33-7,1 9,-1 0,1 0,-1 0,5-5,1-1,1 1,-2 0,0 0,1 0,0-1,-1 1,-5 5,1-9,-1 7,1-7,-34-12,-8-6,-34 1,34 4,-25 22,58 0,-25 0,34 0,-1-9,1 7,-34-7,25 9,-36 0,31 0,0 0,2 0,12 0,-1 0,1 0,-1 0,5-5,1-1,0 1,-34 0,20 5,-25-9,34 7,-1-7,1 9,-1 0,-33 0,25 0,-58-22,3 17,13-20,-4 0,2 21,-6 1,-4-16,-7-7,6 7,-1 14,1 2,13-8,-3-3,6 4,5 10,8 0,-7-9,8 7,34-7,-1 9,1 0,-34-22,25 17,-36-23,-14 14,23-3,-18-2,43 11,15 3,0 1,1-2,0-9,-1 8,-4-11,-1 16,5-12,2 8,-12-6,7-4,-3-35,-9-11,17 0,-9 5,-4 4,-2 8,-7-45,12 55,11 8,-4-3,-10 7,6-9,-10 11,10 2,5 7,-3-7,3 12,0-7,1 9,0-1,-1 1,-4 5,4-4,1-2,0 0,-12-5,8 5,-11-2,14 3,-4 5,4-4,1-2,0 0,-1 2,-5 4,1 0,-12-7,14 1,-8-7,15 3,-3 4,-2-7,0 6,-15-10,13 10,-9-4,7 5,4-4,0 0,1-1,5 1,-16-2,12 1,-27-4,-1-23,5 23,-17-30,31 37,-9-15,12 7,-1-5,5 5,1 1,0 0,4 4,-19-13,20 12,-15-7,20 8,-10-4,3 4,-3-4,5 5,0-1,4-3,1-2,1 0,-2 1,-9 0,2-12,-3 8,-1-11,-41-29,26 28,-29-43,46 55,-2-11,6 18,-20-5,15-9,-15 5,17-6,0 12,3 5,-16-38,-4-10,3 16,-2-1,-8-16,-1 20,24 24,5 5,4-5,-3 3,3-2,-6-12,1 12,-6-17,-42-27,28 26,-30-42,46 55,7-6,3 14,1 1,-2 0,0-5,2-1,4-5,0 1,-7-12,-2-2,-8 0,1-9,1 25,-2-13,10 15,-2-4,4 4,-1 1,-4 4,0 1,4-5,1-1,5-4,0-1,0 1,0-1,0-33,0 25,0-24,22-1,-17 25,16-25,-21 34,0-34,0 25,0-25,0 0,0 25,14-35,-11 45,10-12,-13 15,9-4,-6-1,6 1,-9-1,0 1,0-1,0 1,0-1,0 1,0-1,0 1,0-1,0 1,0-1,0 0,0 1,0-1,0-32,0 24,0-25,0 0,0 25,0-58,0 58,9-25,-7 34,7-1,-9 1,0-1,0 1,0-1,0 1,0-1,0 1,0-1,0 0,0 1,0 4,0-14,7 0,-1 0,2 0,3 3,-3-7,10-1,-9 4,9 10,-16 1,14-12,-8-2,10 0,-5 7,2 12,-3-11,26-15,-19 8,36-42,-41 55,17-33,-17 26,6 4,-2-8,13 6,-8 8,9-7,-12 8,1-4,-6 4,5-4,-9 9,8-9,-7 9,18-6,-16 6,12-1,-16 1,0 1,0 0,1-1,-1 1,5 4,11-5,-2 0,7-7,-11-2,-4 4,4 5,-9 2,4 3,0 1,0 0,6 5,-1 0,1-9,10 0,-12-6,11-2,-3 10,-9-2,13 9,-20-5,4-1,0 0,0 2,17-3,-13 1,11-2,-14 3,4-4,1 7,-1-7,11 2,-12 1,11-11,-14 10,5-2,-1 9,0 0,16-11,-11 8,6-13,-21 15,-5-4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2T23:58:19.2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3395,'-32'-91,"5"2,27 67,0-8,9-2,-2 15,3-15,-4 19,-6-5,0-2,11-5,-8 0,8-1,-6 7,2 0,0 1,-1-1,2-20,0 16,10-28,-5 33,-3-19,1 23,-4-5,0 1,-2-1,1-1,1 2,0-1,7-14,-7 10,3-14,22-24,-20 31,21-29,-18 27,-2 14,8-19,-13 23,9-10,-10 10,0-10,4 10,-4-5,9-12,-3 13,2-14,-2 20,2-20,-2 14,8-19,-13 17,15-5,-12-14,8 16,1-14,-11 17,13-5,-19 0,8-1,-11 1,26-41,-19 30,19-30,-26-1,0 32,0-31,8 27,0 16,1-15,2 24,-4-4,0 0,-1-2,-6-5,0-1,0 1,11 0,-8 0,8-1,-11 1,11 0,-8-1,8 1,-5 5,1 2,0 0,-1 4,-6-5,0 1,5 4,2-4,0-1,-1 0,5-7,-8 1,19 0,-19 0,8-1,0 1,-8 0,8-1,-11 1,0 0,0 0,0-1,0 1,0 0,0-1,0 1,0 0,-5 5,-2 2,-12-1,0 0,-4-20,4 16,-2-14,13 17,-3-5,11-1,5 7,8-5,6 15,7-2,-1 11,0 0,0 0,0 0,0-11,1 8,-1-8,0 11,0 0,0 0,0 0,1 0,-1 0,0 0,0 0,0 0,0 0,-5 5,-2 2,0 0,2-1,5-6,0 0,0 11,1-8,-1 8,0-11,11 11,-13-2,12 14,-21-9,9 10,-3-15,-1 7,-6-3,-7 6,-6 7,0-1,0 0,0 0,0 0,-9 14,-4-22,-4 14,-1-24,5 5,1 1,-7-6,5 4,-4-4,0 0,-2-1,-5 5,-1-9,1 10,0-12,-1 0,1 0,0 0,0 0,-14 0,16 0,-15 0,24-6,-4-1,0 0,4-4,7 4,27 0,16 1,18 6,-13 0,36 0,-41 0,18 0,-1 0,-17 0,30 0,-41 0,0 0,0 0,0 0,1 0,-7 5,-1 2,1 0,0-1,6-6,0 0,1 0,-7 6,-1 1,1 11,0-10,6 3,-5-5,-2 1,14 8,-15-2,34 5,-34-4,20-5,-17 8,5-14,0 8,1-11,-7 0,-1 0,0 11,2-8,5 8,0-11,1 0,-1 0,0 0,0 0,0 0,0 0,-5 6,-2 1,0 0,-4 4,4-4,1 0,0-2,6-5,-5 6,-2 1,0 0,2-1,-1-1,0 2,-1 0,1-1,7-6,-1 0,0 0,0 0,-5 5,-2 2,0 0,2-1,-1-1,-6 8,-8 7,1-1,6-6,8 4,5-15,14 18,-16-13,9 9,-20-4,-5 6,-13-9,-8 2,-11-11,0 0,5 6,2 1,0 0,-2-2,-5-5,-1 0,1 0,0 0,5 6,2 1,-1 0,0-2,-7-5,1 0,0 0,0 0,-1 0,1 0,0 0,-1 0,1 0,0 0,0 0,-1 0,1 0,0 0,-1 0,1 0,0 0,-14 9,16-2,-14 14,17-13,-19 12,16-13,-28 11,34-4,-15 1,19-3,-5-5,-2-1,17 5,17 3,28 8,-3 3,41 12,-31-11,21 13,-18-20,-29 0,55 17,-48-24,36 14,-41-15,0-8,1 19,-7-13,18 12,-14-2,16-8,-14 11,0-19,0 8,1-11,-1 0,-6 5,0 2,-1 0,1-1,1 0,-2 1,0 0,2-2,5-5,-5 6,-44 15,10-11,-36 9,24-19,1 0,0 0,5 0,2 0,-1 0,5 0,-4 0,0 0,4 0,-5 0,1 0,-2 0,-5 0,0 0,-1 0,1 0,0 12,-42-10,32 10,-45-4,57 0,-14 1,17-3,-5-6,-1 0,1 0,0 0,5 5,2 2,0 0,-2-1,-5-6,-14 8,21 5,2 23,23-13,9 20,2-22,-4 4,-2-1,5-5,-6 20,8-16,-9 14,1-23,-4 4,0 1,-2 0,-5 6,0 1,-5-7,-2-1,0 0,-5-4,5 5,6-7,21-5,-2-1,71-6,-15 26,13-20,-20 20,-1-26,-31 0,31 0,-40 0,-1 0,0 12,0-10,0 10,0-12,1 0,-1 0,-6 5,0 2,-7 6,-5 5,-12 2,-10 5,-4-6,-5-6,4-8,-5-5,0 0,-1 0,1 0,0 0,-1 0,1 0,5 6,2 1,0 0,-2-1,-5-6,5 0,2 0,-14 8,15 0,-21 1,19-3,-7-6,1 0,0 0,-1 0,1 0,0 11,-1-8,-12 16,12 8,-6-7,22 17,4-17,6 5,0 14,0 3,0 0,0-4,0-13,-8 14,0-16,-1 14,3-17,6 5,-6-5,-1-2,0-6,1 1,6 5,0 2,0 5,6-6,48-6,17-7,5-6,-10 0,-41 0,1 0,-1 0,0 0,0 0,0 0,-5 0,-2 0,0 0,2 0,5 0,0 0,0 0,0 0,1 0,-1 0,-6 5,-1 2,1 0,0-1,6 5,1-8,-1 8,13-3,-15 0,56 28,-50-24,15 14,-47-26,-33 0,8 0,-9 0,12 0,0 0,-1 0,7 0,-5-6,4-7,0-1,-18-51,14 47,-16-35,15 53,-1 0,1-11,0 8,0-8,-1 11,-13 0,11 0,-24 0,23 0,-10 0,14 11,5-2,2 9,5-5,0-1,-18 3,19 4,-19-2,24 1,0 0,2 2,5 5,0 0,0 0,0 0,0 1,5-7,8 5,1-10,4 4,0-11,43 25,-26-26,31 20,-40-26,-1 0,13 9,-15-2,15 3,-19-5,6-5,0 0,-5 6,-7 7,-8 6,-5 20,8 8,3 10,-1 32,-2-40,-8 17,11-41,-8 1,8-1,-11 0,12 0,-10 0,15-5,-4 4,1-10,4 4,-22-11,-46-2,3-5,-16-5,33-2,12 0,-15-7,10 6,-15-2,19 5,-7 5,1-12,0 9,0-8,-1 11,1 0,0 0,-1 0,7-5,0-2,-12-9,13 3,-33-5,15 2,-1 0,5 1,20 2,-1 0,0 0,6-5,1-2,6 1,0 0,25 4,6 7,20 3,9 2,37 3,-26 0,3 0,-16 0,1 0,28 0,-1 0,-34 0,-1 0,22 0,-7 0,-24 0,10 0,-10 0,0 0,-9 0,-15 0,0 0,2 0,0 0,-2 0,0 0,2 0,-1 6,-6 6,-8 8,-5 5,0 0,0 0,-5-5,-2-2,-6-5,0-1,0 1,-5 5,-15-1,10 1,-14-8,22 1,-3-4,0 0,-2-1,-5 5,0-8,-1 8,1-11,5 6,-4 6,10 2,-23 7,14-2,-16 3,17 17,-16-14,12 13,-13-16,14 4,0-1,5-6,-4 5,-9-7,10 2,-9-4,19-3,1 1,-1 0,0-1,6 1,1-1,6 6,0 43,0-26,0 32,0-42,0 0,6-5,1-2,6-6,5-5,-4 5,4-5,-6 5,-5 6,5-4,41 25,-23-27,36 14,12-26,1 0,9 0,-22 0,-41 0,0 0,0 0,0 0,-5-6,-2-1,-5-5,-6-7,-2 0,-13-20,-5 22,-4-14,-1 24,-1 0,5 1,-4 6,-14-16,15 12,-21-13,19 17,-7 0,1 0,0 0,0 0,-1 0,1 0,0 0,-1 0,1 0,0 0,0 0,-14 8,16 0,-28 10,33-5,-19-3,17 7,-5-15,0 21,-14-12,5 27,-1-24,12 16,16-17,-4 1,3 4,1 0,2 2,-1-1,-1 0,0-1,7-4,51 15,-22-19,34 17,3-24,-30 8,30 0,-41-8,0 8,0-11,1 0,-1 0,0 0,0 0,0 0,-22 0,-58 0,17 0,-40 0,53 0,-1 0,1 0,0 0,0 0,-1 0,1 0,0-11,-1 8,1-8,0 11,0 0,-1 0,1-11,0 8,-1-8,7 5,0-1,1 0,-2 1,1 1,0-2,1 0,4-5,7 5,25-11,4 9,28-10,-27 11,15-13,-19 2,6 5,0 2,14 4,-16 0,9-7,-31 2,-8-5,-13 10,-5-4,0 12,-1 0,1 0,0 0,5 0,2 0,0 0,3-5,-3-2,0 0,-2 1,-5 6,0 0,-1 0,-12-8,14 0,-13-2,4-4,-1-13,-6 2,9-14,17 19,-3 2,10 5,-8-19,2 15,3-20,-1 22,4-3,-12 0,11-2,-15-5,12-14,-13 10,7-4,-1 15,5 5,-2-19,1 15,5-20,-3 23,5-5,0 1,-4 4,4-4,0-1,-7-14,6 10,-2-14,5-24,-1 31,-1-29,0 40,1 0,6-7,0 1,0 0,0-1,0 1,0 0,0 0,0-1,0 1,0-41,0 30,0-25,0 43,0 0,0-2,0-5,0-1,0 1,0 0,0-41,0 30,0-30,0 40,0 1,0 0,0 0,0-1,0 1,0 0,0-1,0 1,0 5,0 2,0 0,-5 4,-8 1,-7 7,1 1,0-2,1 0,-2 1,-5 6,0 0,-1 0,1 0,0 0,0 0,-1 0,1 0,5 0,2 0,-14 8,15 0,-34 10,33-5,-19-3,17 6,-5-2,0 0,5 3,7-4,2 1,4 4,0 0,1 2,-5 5,8 0,-19 0,19 0,-8 0,11 1,0-1,-9 13,2-15,-3 15,4-19,6 6,-11 1,8-1,-14-6,10 0,-5-7,-1 1,6 5,1 1,1 1,-2-2,-6-5,0-6,-5 4,4-4,-5 6,7-1,-1 1,0-1,-5-5,-2-1,1-1,0 2,1 0,-2-1,1 0,0 1,7 0,-1-2,0 1,1 1,-7 0,5 4,-4-4,0 0,-2-1,-5-6,5 5,2 2,5-6,47-22,-23 4,48-15,-43 19,13 6,-9 1,-1 1,-1-2,-5-6,-1 0,1 0,-6-5,4 4,-4-4,6 5,-1 0,4-18,-3 13,2-14,-2 20,2-20,-2 14,-3-19,-5 17,1 1,1 0,6 7,-1-1,-5-5,10-2,-3-5,11-1,-11 1,5-14,8 13,-12-12,15 22,-23-3,0 1,4 4,-4-4,6 5,-1 0,1 1,-1-1,1 0,0 0,-1 1,6 5,-4-5,4 5,1 0,-5-4,4 4,0 0,15-7,-10 6,14-13,-17 13,18-12,-15 13,15-3,-24-1,4 4,0-1,2 3,-1-1,33-34,-26 24,28-23,-35 33,-1-1,-5-5,5-7,-4 5,10-10,9 7,1-21,-5 18,-7-11,-15 18,0-5,-2-2,3-19,0 16,2-14,-5 17,-5-5,6 5,1 2,0-1,-2 0,-5-7,0 1,0 0,0-1,0 1,0 0,0 0,0 5,0 2,0-1,0 0,0-7,0 1,0 0,0-1,0 1,0 0,0 0,0-1,0 1,0 0,0-1,0 1,0 0,0 0,0-1,0 1,0 0,0-1,12 1,-10 0,10 0,-4-14,-1 16,3-15,4 5,-6 10,12-14,-11 17,13-5,-19-1,14 7,-10 0,5 7,1-1,-1 0,7-5,-5 10,9-9,-14 15,2-3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0:46.5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2 419,'-1'-27,"21"0,-2 14,32-5,-32 4,19 5,-17-8,5 14,0-8,-5 5,-2-1,0 0,43-25,-26 26,31-20,-27 17,-16 2,14-3,-17-7,5 14,0-8,0 11,14-8,-16 0,14-2,-4-4,-10 7,14-3,-17 4,5 6,0 0,0-11,1 8,-1-8,0 11,0 0,0 0,0-11,1 8,-1-8,0 11,0 0,0 0,0 0,1 0,-1 0,0-11,0 8,0-9,0 12,1 0,-1 0,0 0,0 0,0 0,0 0,1 0,-1 0,0 12,0-10,0 10,0-12,-11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20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0,'0'65,"0"17,0-60,0 19,0-25,0 0,0-1,0 27,0-20,0 19,0 1,0-20,0 19,0-25,0 0,0 0,0 0,0-1,0 1,7 0,-5 0,10 8,-7-10,1 9,-2-10,3 2,-6 1,6 0,0 0,-5-1,5 1,-7 0,0 0,7-1,-5 1,12 0,-12 0,5 25,-4-22,3 30,6-35,-5 10,16 18,-12-20,7 19,-11-16,-7 1,0 0,0-2,0 18,17 6,-13 0,19-7,-21-25,5 0,-7-1,7 1,-5 0,5 0,-7-1,7 1,-6 0,6 0,-7-1,0 1,4-4,0 0,1-1,3 10,-1 5,6 0,-6 7,8 11,-9-17,19 39,-10-47,3 48,-8-48,-5 18,4-18,1 4,4 4,-2 5,-1-17,-5 8,3-2,-4-7,1 9,4-10,-8 2,5 1,3 8,-7-9,7 8,-10-11,5 12,0-9,1 8,-2-11,-4 4,0 0,0 0,7-1,-6 1,6 0,-7 0,0-1,0 1,6 8,-2-9,2 8,3-2,-4-7,1 6,-3-9,1 2,0-1,1 28,2-24,-1 33,-2-35,9 10,-12-8,6 25,0-19,-5 20,5-26,-2 8,0-10,1 35,1-34,-3 22,1-25,-2 0,1 0,0 0,1-1,5 1,-8 30,8-24,-5 20,-1-27,7 1,-4 12,4-9,-5 8,14 15,-11-7,13 9,-16-17,2-2,-3-7,1 9,1-14,-3 3,1-1,2-2,-3 2,1 0,5 2,-3 11,5-10,1 10,-1-12,0 0,3 3,-6-6,2 2,1 0,-4-2,7 6,-6-6,6 6,-3-3,4 4,0-1,-1 1,1 0,-4-4,3 3,-2-3,2 4,1 0,-4-4,0 0,-1-1,1 1,1 0,-2 0,-3-4,0 0,0-1,-1 1,5 4,-3-4,5 0,7 1,-3-1,6 6,-8 2,-2 8,10-3,-12-3,11 0,-10-10,2 8,1 0,0 0,-4-4,0-1,-5-3,5 3,0 2,2 11,1-13,-4 8,4-11,-3 4,12 2,-10-2,10 1,-12-1,0 4,0-4,-1 3,-2-3,14 2,-10 10,7-12,-11 8,3-9,0 2,4 2,-4-2,3 2,-3-3,4 4,0-1,-1 1,1 0,0 0,0-1,-1 1,-2-4,2 3,-3-3,4 4,32 33,-6-8,7 9,-16-18,-21-19,4 2,-1 1,1 0,8-2,-9-2,8 1,-11-1,1 0,-2-1,33 34,-23-25,28 22,-25-30,-6-4,23 24,-24-16,15 17,-19-21,20 21,-13-20,13 19,-17-30,0 12,-1-12,-2 8,-2-6,1 1,-4 2,7 1,15 21,-2-10,4 10,0-18,-21-3,12 5,15 9,-7-6,9 5,-17-15,-2 8,-7-11,10 14,-12-15,0 5,3-4,-6 2,14 9,-12-8,12 12,-14-16,6 12,-6-13,14 17,-16-12,12 8,-14-6,4 12,0-9,-3 12,-3-11,-3 4,-24 17,2-14,-10 10,9-16,10-8,-3 2,1-7,-10 5,11 0,-10 1,12-2,-29-4,18 0,-18 0,-1 16,20-12,-19 13,-1-17,20 0,-20 0,26 0,1 0,2 3,2 1,3 4,3 4,2 0,3 4,24 17,-10-20,19 19,-17-31,-1 6,-2-3,-2 0,0 1,2 5,2-8,1 5,8-2,3 1,-1 1,7 3,-19-5,9 1,-10-3,2-3,1 0,0 0,0 0,-1 0,1 0,0 0,0 0,-1 0,1 0,0 0,0 0,-1 0,1 0,0 0,0 0,-1 0,1 0,0 0,0 0,-1-7,1 6,0-6,0 7,-1 0,1 0,0 0,0 0,-1 0,1 0,0 0,25 0,-19 0,20 0,-26 0,-1 0,1 0,0 0,0 0,-1 0,1 0,0 0,-4 3,0 2,-1-1,1-1,4-3,0 0,-1 0,10 11,-11-9,9 9,-10-11,2 0,1 0,0 0,-4-4,0 0,-1-1,1 2,4 3,0 0,-4-4,-1 0,1-1,0 2,4 3,-1 0,1 0,0 0,0 0,-1 0,1 0,0 0,0 0,-1 0,1 0,0 0,0 0,-4 0,11 0,-8 0,35 0,-28 0,45 0,-45 0,19 0,-25 0,0 0,0 0,-1 0,1 0,0 0,0 0,0 0,-1 0,1 0,0 0,0 0,-1 0,1 0,0 0,0 0,-1 0,1 0,0 0,0 0,-1 0,1 0,0 0,-4 3,-1 2,9 4,3 1,29-3,-13 3,1-5,-20 4,-12-1,3-4,2 0,-33 10,-13-11,-53 21,7-4,-17 2,7-3,3-8,0 2,13 5,-8 6,1-1,11-8,-2-12,8 0,-5 18,6 0,-8-16,12 15,42-20,0 0,-8 5,9 0,-8 1,11 5,-4-10,0 6,0-7,4 4,0 0,1 1,2 2,-3-3,1 7,-1-5,-4 1,0 0,0 1,0 1,1 5,-1-12,-43 15,36-11,-35 5,37-3,7-3,-10 8,-14-8,16 9,-19-12,28 9,-2-4,6 2,-14 4,12-4,-12-3,10 4,-2-8,-1 12,0-12,4 8,0-6,-8 6,6 2,-10 2,11-2,-2 3,3-10,0 6,0-7,-8 5,9 0,-38 13,30-14,-22 15,25-21,0 5,0-7,1 0,-1 0,3 3,2 2,0 6,-2-6,-11 7,9-7,-8 1,11 5,-13 1,11-3,-9 9,10-10,1 5,4 2,12-3,2 12,10-6,15 24,-14-26,24 15,-34-19,12-2,-11-2,4 2,4-1,25 16,-22-10,18 5,-26-15,10 3,-7-3,6 1,0-2,-9-4,9 0,-9 0,1 0,4 0,0 0,25 0,-19 0,20 0,-18-5,-9 0,8-1,-14-1,2 2,0 1,2 0,11-1,-10 0,9-1,-2-3,-6 5,16-8,-20 4,13 2,-16-1,7-1,-6-1,6 1,-6 1,2 3,-3-4,0 0,0 0,-4-4,-1 0,-3-4,6-8,-2 10,9-10,-7 12,4-1,-5 2,4-9,-1 9,5-12,0 10,2-2,-2 2,1-2,7 5,-6-2,16-4,-16 6,5-5,4 6,-13 0,12 3,-14-1,2 3,0-8,10 2,-5-14,16 5,-19 0,10 2,-14 12,2-7,9 3,-9 0,12-4,-14 4,2-2,1 7,-3-4,5 1,-5-2,15-4,-14 4,22-2,-9 1,12-2,-12 2,0 4,-11-4,30-8,-20 6,19-4,-17 11,-9 0,17-6,-25 13,8 2,-15 11,0 1,0 0,0 0,0-1,0 1,0 0,0 0,0-1,0 1,0 8,0 3,0-1,0-2,0-8,0 0,0-1,0 1,0 0,0-4,-3 3,-2-6,-6 6,6-3,-6 0,7 0,-1-1,-3 10,-50 34,35-21,-40 20,17-6,22-24,-50 34,51-40,-27 6,15 8,-19-20,17 16,4-20,26 0,-10 5,6-4,-12 4,11-1,-4 4,0-1,0 1,4-4,7 0,17-1,2-6,9 9,-8-12,27 5,-20-7,16 4,-27 0,1 0,0 0,4-4,-1 0,1 0,0 0,0 0,-1 0,1 0,0 0,0 0,-1 0,1-7,0 5,-4-5,0 7,-1 0,1 0,4 0,8-10,-9 7,8-7,-11 3,0-6,-4-3,-4-4,-4 5,0-10,0 11,0-10,0 12,0-4,0 0,-4 4,0 1,-1-1,2 0,-2-12,0 9,-1-8,2 10,4-2,0-1,17-26,-8 12,12-11,-10 10,-3 20,-2-13,-2 12,-1 0,2 0,-1 1,0-2,-1 1,2 1,6-1,-6 0,12-13,-7 11,9-9,-3 10,0-3,-1 1,-6-1,23-18,-19 14,37-31,-31 23,10-4,-19 12,-3 12,5-3,-7-2,6 1,-4 4,6 4,2 4,1 0,0 0,0 0,-1 0,1 0,0 0,0 0,0 0,8 6,-6 2,4 14,19 5,-24-4,27 10,-38-22,4 12,-3-10,0 11,5-10,-6 9,-3-10,-3 28,0-19,0 20,7-27,-5 1,5 26,-7-20,0 19,0-25,0 0,0 0,0-1,0 1,0 0,0 0,3-4,2-1,-1 1,0 0,-1 0,2-1,-1 1,-1 0,1 0,0 0,1-1,-2 1,-3 4,0 0,0 25,0-19,0 20,0-30,0 0,0-1,-5 10,-3-11,-32 22,18-28,-20 20,26-23,4 10,1-7,-9 6,9-2,-13-2,16 1,3-2,24 6,-7-2,13 2,-17-7,0 0,3-4,2 0,2 0,1 0,0 0,8 10,-10-7,10 7,-12-10,4 0,-1 0,1 0,0 0,0 0,-4 0,11 0,-8 0,9 0,-8 0,-1 0,1 0,0 0,0 0,-1 0,1 0,0 0,0 0,-1 0,1 0,0 0,0 0,-1 0,1 7,0-5,0 5,-1-7,1 0,0 0,0 0,-1 0,-2-4,-2 0,0-1,-2-2,-1-1,-22 0,6-4,-10 1,10 2,4-3,-4 5,-29 2,22-2,-22 3,25-1,0-5,-1 4,2-5,0 6,-27 2,19-1,-18 0,29-4,0 0,0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28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3184,'24'-44,"-2"24,-17-17,2 29,1 0,2-12,-2 9,5-13,-8 12,6 0,-7 0,17-25,-13 18,8-22,-6 17,-7 9,7-34,-10 30,0-22,0 25,0 0,0 0,-4 4,0 1,-4 3,-3 3,-2 2,-2 3,-1 0,3 0,2 0,-1 0,0 0,-4 0,0 0,1 0,-1 0,47 0,-21 0,71 0,-61 0,36 0,-41 0,9 0,0 5,-10 0,10 1,-12-3,12 2,-10 0,10 1,-12-2,4-4,0 0,8 5,-10-1,9 3,-10-4,2-10,-2 2,2-10,-7 6,4-3,-4 4,3-3,-2 2,6-6,-7 6,7-6,-3 3,1 0,2-3,-5-6,2 7,1-10,-8 12,2 0,-7 0,0 4,0-7,4 5,0-5,0 4,7-1,-2-4,-1 0,6 0,-8 4,5 0,-7 1,3 2,-2-2,-1-1,3 3,1 2,1-1,6 1,-7-2,7-6,23-7,-16 4,20-7,-26 9,-1 0,1 0,0 0,0 1,-1-1,1 7,0-5,8 2,-6-1,3-2,-7 3,-1 7,-1-5,-1 5,1-6,0-2,0 1,0 1,-1-1,-2 3,2-2,0-1,10 2,-3-5,3 4,-6-4,-3 3,29 3,-22-2,22 4,-33-2,4-3,-1 1,1-2,2-11,2 6,-6-3,1 10,9 1,-13 2,9-2,-9-1,-2 2,10-6,-3 3,4-4,-4 4,0 0,-4 4,-1 0,1 0,4-3,-2-10,2 7,-6-10,-3 12,4-4,-5 0,5 1,-7-1,0 0,0 0,0 0,0 0,0 1,-3 2,-2 2,-4-9,0 9,0-9,1 12,0 0,-4 4,0 0,-4 4,0 0,0 0,1 0,-1 0,0 0,4-3,0-2,1 1,-2 0,1 4,1 0,-1 0,0 0,-4 0,0 7,0 2,1 0,-1 5,0-12,-8 10,9-8,-8 9,10-7,-11 11,6-11,-3 9,6-11,3 7,-4-3,4 5,-3 2,10-3,-2 4,10-4,14 1,-3-5,10-2,0-2,20-4,-14 0,38 0,-46 0,19 0,1 0,-20 0,45 0,-45 0,20 0,-1 0,-19 0,20 0,-27 0,1 0,0 0,0 0,-1 0,1 0,0 0,0 0,-4-4,3-4,-5-13,2 7,4-18,-6 25,5-12,-11 11,-1-5,-3-2,0-1,0 0,0 0,0 0,0 0,0 1,-3 2,-2 2,1-1,1 0,3-4,-4 4,0 0,-1 1,2-1,-1-1,0 2,-1-1,-5 0,8-4,-5 0,3 4,0 1,-4 3,0 0,0 0,0 0,0 0,0 0,0 0,0 0,4-3,0-2,4-3,0 1,0-1,0 0,0 0,0 0,6-8,-2 10,9-10,0 12,-5-4,6 0,-5 0,7 1,-2-10,1 7,-1-6,-2 12,0 0,-1 1,-1-10,2 7,1-10,-1 12,1 0,-2 0,-3 4,0 0,0 0,0 0,-1 0,3-12,2 6,2-3,1 3,10 7,-8-9,4 6,-6-5,-3 10,1-6,27-6,-25 6,26-14,-29 20,4-9,0 12,-4-8,11 4,-12-3,12-4,-14 4,14-4,-12 5,13-5,-12 7,4-4,-1 5,1-6,0 6,-4-6,0 7,7-6,-8 2,13 2,-12-5,4 9,-4-8,-1 5,1 1,0 0,0 1,-1-2,1 1,-2 16,-18 25,4 2,-17 1,15 16,-5-36,9 29,-5-34,0 1,-1 0,-1 0,-9 8,12-6,-12 6,9-12,-6 3,3-3,0 0,-3 3,2-2,-11 0,10-1,-18-1,21-2,-21 2,21-3,-12 5,10-8,-45 32,34-26,-59 37,64-34,-31 9,24-9,-1-1,3-6,0 10,6-10,-3 7,6-9,-6 3,7-3,-6 5,0-1,9-1,-9 2,9-6,-1 0,-1-1,2 2,-1-1,-9 5,7-5,-2 3,12-4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00:01:33.1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1,'27'5,"0"5,-6 0,-7 2,32 6,-31-8,22 10,-16-10,-7 2,6-6,-9 1,-2-2,2-1,1 3,-4-3,50 11,-38-6,46 7,-52-4,7-2,-6 5,-3-10,4 9,8-7,-9 5,8 1,-11-8,12 8,3-7,-5 4,-2-1,-8-4,0-2,4 4,-1-5,27 5,-20-7,19 0,-25 0,0 0,0 0,8 0,-10 0,10 0,-12 0,4 0,-1 0,1 0,0 0,0 0,-1 0,1 0,0 0,0 0,-1 0,1 7,0-5,0 5,-1-7,1 0,0 0,-4 3,0 2,-1 6,44 4,-32-2,35 5,-46-13,4 9,-4-12,0 5,-1-7,-2 4,2 0,0 0,2 0,2-4,-2 3,-2 2,-3 3,0 0,3-4,1-1,4-3,-3 4,-2 0,9 11,-9-9,8 8,2 19,-3-5,4 15,-7-22,-11-10,0-3,-4 3,0 2,-25 20,12-20,-20 12,-9-9,20-12,-45 12,45-16,-46 0,46 0,-62 0,49 0,-26 0,37 0,8 0,-26 0,20 0,-20 0,27 0,-1 0,0 0,0 0,-8-5,6 0,-15-1,15 3,-32-14,28 13,-16-16,27 16,-1 0,0 0,-4 4,4 0,-12 0,10 0,-7-4,10 0,-1 0,0 0,-4 4,0 0,0 0,0 0,1-7,-1 5,0-5,0 7,-8 0,-3 0,1 0,2 0,0-5,9 0,-8-1,17 3,-1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6FA3-BEB8-6FF3-BAC8-79AE58AB8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DEC1E-D299-B649-7315-EF9260CC9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0645-5D29-53BE-99AD-443A98F9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097D-D55F-3788-22ED-1CCBBE65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B54E8-25CA-BE5B-4826-F9EB01DE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5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BB5-81BD-B236-5A9E-B88DED00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B63DA-11C3-6209-F5A2-97BCF2618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C25F-FA9C-1084-7355-6918CE8C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7242-C8CF-B421-2A5E-CCC6FBC6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17EC-C309-CC1D-C0D1-8C0315CC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8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7BED7-A4C3-5D1C-5E88-30A284D3F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C379B-A2B7-2D2E-D692-AF8AC616E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B3FF0-4BE5-5D11-0784-6225CFF9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6B9E-AE82-7DFF-F590-2CE63297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0470-73BF-0AF0-D2CD-A0B50677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7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19BD-3B7C-A4AE-FDC5-97F777E9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A3FB-A8E9-6DB3-AEAE-9CB5EF6BD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29032-B097-ADB0-D48C-94F75989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6BEA-A0FB-C4AD-9D84-6BE7FC50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4B505-C17E-70AB-39AD-BA1A5F68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A7A1-5B8A-4523-7DC4-E63FF0CC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F110-4C6F-7F2D-09A9-D66E47A5A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45773-9945-B597-6FFF-D0491513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D560C-9860-A54E-AEDF-16E714B7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32920-FC73-B8E5-B4EA-084EA357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8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6026-8E42-36E0-78C8-086C4658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7621-B00A-4C47-2D51-F9C5C0DD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34B11-4FDD-99CE-03A1-5C84B840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81898-1B6B-7432-E848-3168AA98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10827-B637-CE8C-2C49-1C5E67B0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647DA-47B6-7963-CC49-64E9ED45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5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3948-A6DF-2AC1-4A46-FF99918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5B74-7219-7544-148B-F8E85D9C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4C105-43DF-3C86-8DCA-FF4335DCA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F601-37D9-0EA9-098F-E28E1DB80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404CA-9B40-F730-6072-D159FB73A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521BC-7EC1-59E2-84CA-60DC5205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62BA8-A327-55E2-1A9B-EECA849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6BA00-DD56-1737-7172-527551FD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D339-D591-ADE2-4801-DCE7D45B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7E1AD-C97A-E153-BC67-099EF2CA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30AB-3EC2-FCF2-1928-0A271B81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C293E-D423-CF25-0D6C-586518B4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5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1BA54-195A-4390-AE7D-8570A46B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48224-A2D3-0236-4C89-7295A3E8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54A4B-BCFC-0611-7D41-6BF2119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C7A3-E790-E9F9-172D-227933C2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8BD2-5811-4F77-BFBB-D66E5ADD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66235-659F-B216-AC20-0A9BE4EEA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D99C6-9D69-A8CF-6717-45D46705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190F9-4F67-B082-753C-CE786BD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1057-156D-C460-3A3F-9BA08386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5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F614-2193-00FB-0982-62EDC862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A6F56-27B9-39C5-023B-6FD1C7CB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E62D-BF28-B762-F94A-60AD65B4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1B7E-1821-CB33-6159-52117F35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DCDCC-B628-1ED2-38F2-B948B1E7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1E574-7903-9141-55E6-02CA9DEA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9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A42B7-4686-DA3E-C4D9-00499E22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1F7B-2E70-9EBE-7E2C-659B2E27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51B3-1EE7-6F60-4BC3-419404B9B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9BAE65-EF4B-1345-9D2A-BE43206ED314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A2A9-B71C-792E-64C8-1D2C10573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B9365-E833-FFAD-D42A-7EFB49474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A50074-1AA8-094A-B492-D32D0FD8E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7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8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6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9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image" Target="../media/image14.jp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customXml" Target="../ink/ink15.xml"/><Relationship Id="rId24" Type="http://schemas.openxmlformats.org/officeDocument/2006/relationships/image" Target="../media/image2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7.png"/><Relationship Id="rId10" Type="http://schemas.openxmlformats.org/officeDocument/2006/relationships/image" Target="../media/image18.png"/><Relationship Id="rId19" Type="http://schemas.openxmlformats.org/officeDocument/2006/relationships/customXml" Target="../ink/ink19.xml"/><Relationship Id="rId4" Type="http://schemas.openxmlformats.org/officeDocument/2006/relationships/image" Target="../media/image15.png"/><Relationship Id="rId9" Type="http://schemas.openxmlformats.org/officeDocument/2006/relationships/customXml" Target="../ink/ink1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23.xml"/><Relationship Id="rId30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34" Type="http://schemas.openxmlformats.org/officeDocument/2006/relationships/image" Target="../media/image45.png"/><Relationship Id="rId7" Type="http://schemas.openxmlformats.org/officeDocument/2006/relationships/customXml" Target="../ink/ink27.xml"/><Relationship Id="rId12" Type="http://schemas.openxmlformats.org/officeDocument/2006/relationships/image" Target="../media/image34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2" Type="http://schemas.openxmlformats.org/officeDocument/2006/relationships/image" Target="../media/image29.jp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customXml" Target="../ink/ink2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image" Target="../media/image30.png"/><Relationship Id="rId9" Type="http://schemas.openxmlformats.org/officeDocument/2006/relationships/customXml" Target="../ink/ink2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37.xml"/><Relationship Id="rId30" Type="http://schemas.openxmlformats.org/officeDocument/2006/relationships/image" Target="../media/image43.png"/><Relationship Id="rId35" Type="http://schemas.openxmlformats.org/officeDocument/2006/relationships/customXml" Target="../ink/ink41.xml"/><Relationship Id="rId8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customXml" Target="../ink/ink43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5A70589-29C2-069A-FD19-1358D1F2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05" y="0"/>
            <a:ext cx="9905390" cy="6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9D98-0157-BC6D-3E0F-5F7C8B90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923B9-8EFA-231D-A962-66C6DA53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4969"/>
            <a:ext cx="9905390" cy="6846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1FF3F5-17AC-B3B3-1733-D6F78D84E91C}"/>
                  </a:ext>
                </a:extLst>
              </p14:cNvPr>
              <p14:cNvContentPartPr/>
              <p14:nvPr/>
            </p14:nvContentPartPr>
            <p14:xfrm>
              <a:off x="5271901" y="1396993"/>
              <a:ext cx="1883520" cy="70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1FF3F5-17AC-B3B3-1733-D6F78D84E9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5901" y="1324993"/>
                <a:ext cx="195516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D73DA8-23F4-9E7F-EC3A-FD1430EC4688}"/>
                  </a:ext>
                </a:extLst>
              </p14:cNvPr>
              <p14:cNvContentPartPr/>
              <p14:nvPr/>
            </p14:nvContentPartPr>
            <p14:xfrm>
              <a:off x="5398981" y="2156593"/>
              <a:ext cx="959760" cy="14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D73DA8-23F4-9E7F-EC3A-FD1430EC46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3341" y="2084593"/>
                <a:ext cx="10314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446CC1-33E7-852B-2B82-F5EA8E88386D}"/>
                  </a:ext>
                </a:extLst>
              </p14:cNvPr>
              <p14:cNvContentPartPr/>
              <p14:nvPr/>
            </p14:nvContentPartPr>
            <p14:xfrm>
              <a:off x="6391501" y="1908553"/>
              <a:ext cx="55476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446CC1-33E7-852B-2B82-F5EA8E8838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5861" y="1836553"/>
                <a:ext cx="62640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C37A4D-754C-50D1-7310-3275DE5CD027}"/>
                  </a:ext>
                </a:extLst>
              </p14:cNvPr>
              <p14:cNvContentPartPr/>
              <p14:nvPr/>
            </p14:nvContentPartPr>
            <p14:xfrm>
              <a:off x="6493021" y="1594993"/>
              <a:ext cx="1931400" cy="170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C37A4D-754C-50D1-7310-3275DE5CD0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7021" y="1523353"/>
                <a:ext cx="200304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D3A262-8B07-CDD7-59FA-E6DAE89547AF}"/>
                  </a:ext>
                </a:extLst>
              </p14:cNvPr>
              <p14:cNvContentPartPr/>
              <p14:nvPr/>
            </p14:nvContentPartPr>
            <p14:xfrm>
              <a:off x="8295901" y="1846273"/>
              <a:ext cx="1269360" cy="192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D3A262-8B07-CDD7-59FA-E6DAE89547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9901" y="1774633"/>
                <a:ext cx="1341000" cy="20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90D2E5-46BB-E6B8-91F8-76000BB3971A}"/>
                  </a:ext>
                </a:extLst>
              </p14:cNvPr>
              <p14:cNvContentPartPr/>
              <p14:nvPr/>
            </p14:nvContentPartPr>
            <p14:xfrm>
              <a:off x="5409061" y="1959313"/>
              <a:ext cx="609840" cy="15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90D2E5-46BB-E6B8-91F8-76000BB397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73421" y="1887313"/>
                <a:ext cx="68148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551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512E-C0EB-7D81-C26E-0D564CDA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22AF8-F21C-C4BF-3C52-AAA7FDA0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10623"/>
            <a:ext cx="9905390" cy="68354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372BCB-FCC0-7C9B-027B-B719C11510A1}"/>
                  </a:ext>
                </a:extLst>
              </p14:cNvPr>
              <p14:cNvContentPartPr/>
              <p14:nvPr/>
            </p14:nvContentPartPr>
            <p14:xfrm>
              <a:off x="5252716" y="2381285"/>
              <a:ext cx="2067120" cy="279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372BCB-FCC0-7C9B-027B-B719C11510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6716" y="2309285"/>
                <a:ext cx="2138760" cy="29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E47A16-190B-E339-D973-16EF6AD94A70}"/>
                  </a:ext>
                </a:extLst>
              </p14:cNvPr>
              <p14:cNvContentPartPr/>
              <p14:nvPr/>
            </p14:nvContentPartPr>
            <p14:xfrm>
              <a:off x="7085836" y="3331685"/>
              <a:ext cx="1023120" cy="114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E47A16-190B-E339-D973-16EF6AD94A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9836" y="3259685"/>
                <a:ext cx="1094760" cy="12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2C481C-B922-0CFA-1285-142FD5BD75D9}"/>
                  </a:ext>
                </a:extLst>
              </p14:cNvPr>
              <p14:cNvContentPartPr/>
              <p14:nvPr/>
            </p14:nvContentPartPr>
            <p14:xfrm>
              <a:off x="7330636" y="4342205"/>
              <a:ext cx="628920" cy="29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2C481C-B922-0CFA-1285-142FD5BD75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4636" y="4270565"/>
                <a:ext cx="700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F4BF33-1073-0236-DF99-93DC12254942}"/>
                  </a:ext>
                </a:extLst>
              </p14:cNvPr>
              <p14:cNvContentPartPr/>
              <p14:nvPr/>
            </p14:nvContentPartPr>
            <p14:xfrm>
              <a:off x="7171876" y="4417085"/>
              <a:ext cx="698760" cy="619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F4BF33-1073-0236-DF99-93DC122549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5876" y="4345085"/>
                <a:ext cx="770400" cy="7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58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33E9-F2CF-6D91-66DC-19B57044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097DB-51FF-83A4-B6E9-92E43F1F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14906"/>
            <a:ext cx="9905390" cy="68268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A2E179-4198-1CAB-C993-9396C513D195}"/>
                  </a:ext>
                </a:extLst>
              </p14:cNvPr>
              <p14:cNvContentPartPr/>
              <p14:nvPr/>
            </p14:nvContentPartPr>
            <p14:xfrm>
              <a:off x="4938796" y="2587205"/>
              <a:ext cx="795960" cy="123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A2E179-4198-1CAB-C993-9396C513D1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3156" y="2515205"/>
                <a:ext cx="867600" cy="13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1CE5C1-9A18-2996-3C06-50B81A13582E}"/>
                  </a:ext>
                </a:extLst>
              </p14:cNvPr>
              <p14:cNvContentPartPr/>
              <p14:nvPr/>
            </p14:nvContentPartPr>
            <p14:xfrm>
              <a:off x="5587516" y="2470205"/>
              <a:ext cx="54360" cy="5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1CE5C1-9A18-2996-3C06-50B81A1358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1516" y="2398205"/>
                <a:ext cx="126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71C9A5-6D63-96A7-339C-1C6FDE88B694}"/>
                  </a:ext>
                </a:extLst>
              </p14:cNvPr>
              <p14:cNvContentPartPr/>
              <p14:nvPr/>
            </p14:nvContentPartPr>
            <p14:xfrm>
              <a:off x="5651236" y="2791325"/>
              <a:ext cx="880200" cy="56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71C9A5-6D63-96A7-339C-1C6FDE88B6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5236" y="2719325"/>
                <a:ext cx="95184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94BE39-6B0C-D009-EEB3-C9B31FDD8243}"/>
                  </a:ext>
                </a:extLst>
              </p14:cNvPr>
              <p14:cNvContentPartPr/>
              <p14:nvPr/>
            </p14:nvContentPartPr>
            <p14:xfrm>
              <a:off x="5717836" y="3357965"/>
              <a:ext cx="941760" cy="536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94BE39-6B0C-D009-EEB3-C9B31FDD82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1836" y="3285965"/>
                <a:ext cx="101340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B26623-77E8-F2D3-9155-16671D9D06F8}"/>
                  </a:ext>
                </a:extLst>
              </p14:cNvPr>
              <p14:cNvContentPartPr/>
              <p14:nvPr/>
            </p14:nvContentPartPr>
            <p14:xfrm>
              <a:off x="6409756" y="2648045"/>
              <a:ext cx="198000" cy="46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B26623-77E8-F2D3-9155-16671D9D06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74116" y="2576045"/>
                <a:ext cx="2696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43E569-D051-7A32-0AB8-C48F951B9D4D}"/>
                  </a:ext>
                </a:extLst>
              </p14:cNvPr>
              <p14:cNvContentPartPr/>
              <p14:nvPr/>
            </p14:nvContentPartPr>
            <p14:xfrm>
              <a:off x="6547276" y="2790605"/>
              <a:ext cx="324720" cy="385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43E569-D051-7A32-0AB8-C48F951B9D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1276" y="2718605"/>
                <a:ext cx="3963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D900FA-26CD-F755-CF6E-A33C39E5DCB3}"/>
                  </a:ext>
                </a:extLst>
              </p14:cNvPr>
              <p14:cNvContentPartPr/>
              <p14:nvPr/>
            </p14:nvContentPartPr>
            <p14:xfrm>
              <a:off x="6901156" y="2765045"/>
              <a:ext cx="411120" cy="18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D900FA-26CD-F755-CF6E-A33C39E5DC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65516" y="2693045"/>
                <a:ext cx="4827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F549CA-4A49-937F-7B82-E7E2CC28F8B4}"/>
                  </a:ext>
                </a:extLst>
              </p14:cNvPr>
              <p14:cNvContentPartPr/>
              <p14:nvPr/>
            </p14:nvContentPartPr>
            <p14:xfrm>
              <a:off x="7018876" y="2910485"/>
              <a:ext cx="303840" cy="12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F549CA-4A49-937F-7B82-E7E2CC28F8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2876" y="2838845"/>
                <a:ext cx="375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366C35-0A29-36CC-08E8-73E032291248}"/>
                  </a:ext>
                </a:extLst>
              </p14:cNvPr>
              <p14:cNvContentPartPr/>
              <p14:nvPr/>
            </p14:nvContentPartPr>
            <p14:xfrm>
              <a:off x="6791716" y="3038285"/>
              <a:ext cx="272880" cy="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366C35-0A29-36CC-08E8-73E0322912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56076" y="2966645"/>
                <a:ext cx="344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0773A9-A5F8-60FF-CBC5-588C9D92A915}"/>
                  </a:ext>
                </a:extLst>
              </p14:cNvPr>
              <p14:cNvContentPartPr/>
              <p14:nvPr/>
            </p14:nvContentPartPr>
            <p14:xfrm>
              <a:off x="6886756" y="3164645"/>
              <a:ext cx="393120" cy="75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0773A9-A5F8-60FF-CBC5-588C9D92A9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51116" y="3093005"/>
                <a:ext cx="464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3C7C67-9D98-5BAC-FCE9-03A505F974F5}"/>
                  </a:ext>
                </a:extLst>
              </p14:cNvPr>
              <p14:cNvContentPartPr/>
              <p14:nvPr/>
            </p14:nvContentPartPr>
            <p14:xfrm>
              <a:off x="6517756" y="2908325"/>
              <a:ext cx="423000" cy="168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3C7C67-9D98-5BAC-FCE9-03A505F974F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1756" y="2836685"/>
                <a:ext cx="4946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827B791-EFFB-79E4-91F5-139B33AEF48C}"/>
                  </a:ext>
                </a:extLst>
              </p14:cNvPr>
              <p14:cNvContentPartPr/>
              <p14:nvPr/>
            </p14:nvContentPartPr>
            <p14:xfrm>
              <a:off x="6514156" y="3330605"/>
              <a:ext cx="1241280" cy="133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827B791-EFFB-79E4-91F5-139B33AEF4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78516" y="3258965"/>
                <a:ext cx="13129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F08935-B35A-4DEE-8D82-67FBF56FB963}"/>
                  </a:ext>
                </a:extLst>
              </p14:cNvPr>
              <p14:cNvContentPartPr/>
              <p14:nvPr/>
            </p14:nvContentPartPr>
            <p14:xfrm>
              <a:off x="7801516" y="3283085"/>
              <a:ext cx="274320" cy="64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F08935-B35A-4DEE-8D82-67FBF56FB9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65876" y="3211085"/>
                <a:ext cx="345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954F74-4412-F539-F49F-8A5F317CD7EE}"/>
                  </a:ext>
                </a:extLst>
              </p14:cNvPr>
              <p14:cNvContentPartPr/>
              <p14:nvPr/>
            </p14:nvContentPartPr>
            <p14:xfrm>
              <a:off x="6244876" y="3453005"/>
              <a:ext cx="24120" cy="4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954F74-4412-F539-F49F-8A5F317CD7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09236" y="3381365"/>
                <a:ext cx="9576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4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0B595-265D-A343-411C-9609AEF0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5B570-F6E0-2D94-3EE0-F712B058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20558"/>
            <a:ext cx="9905390" cy="68155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FB37A4-42E9-0C45-C747-19B10788CDA8}"/>
                  </a:ext>
                </a:extLst>
              </p14:cNvPr>
              <p14:cNvContentPartPr/>
              <p14:nvPr/>
            </p14:nvContentPartPr>
            <p14:xfrm>
              <a:off x="5235045" y="860731"/>
              <a:ext cx="4590000" cy="3678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FB37A4-42E9-0C45-C747-19B10788CD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9405" y="789091"/>
                <a:ext cx="4661640" cy="38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C3937F-DF79-3ABF-AAAC-C734EA89A9ED}"/>
                  </a:ext>
                </a:extLst>
              </p14:cNvPr>
              <p14:cNvContentPartPr/>
              <p14:nvPr/>
            </p14:nvContentPartPr>
            <p14:xfrm>
              <a:off x="8118285" y="3401971"/>
              <a:ext cx="804240" cy="126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C3937F-DF79-3ABF-AAAC-C734EA89A9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2645" y="3330331"/>
                <a:ext cx="875880" cy="14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53C4AB-97B4-B6A5-220A-60F9C552A19F}"/>
                  </a:ext>
                </a:extLst>
              </p14:cNvPr>
              <p14:cNvContentPartPr/>
              <p14:nvPr/>
            </p14:nvContentPartPr>
            <p14:xfrm>
              <a:off x="8628405" y="4308091"/>
              <a:ext cx="1814760" cy="102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53C4AB-97B4-B6A5-220A-60F9C552A1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2405" y="4236451"/>
                <a:ext cx="188640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4BB46F-485C-9DFE-8CC7-52F4D3C80C6E}"/>
                  </a:ext>
                </a:extLst>
              </p14:cNvPr>
              <p14:cNvContentPartPr/>
              <p14:nvPr/>
            </p14:nvContentPartPr>
            <p14:xfrm>
              <a:off x="8433645" y="4736491"/>
              <a:ext cx="820080" cy="830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4BB46F-485C-9DFE-8CC7-52F4D3C80C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7645" y="4664851"/>
                <a:ext cx="891720" cy="9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D7FB7E-3FD1-4790-56FB-776888C76E76}"/>
                  </a:ext>
                </a:extLst>
              </p14:cNvPr>
              <p14:cNvContentPartPr/>
              <p14:nvPr/>
            </p14:nvContentPartPr>
            <p14:xfrm>
              <a:off x="9076245" y="4802371"/>
              <a:ext cx="287280" cy="384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D7FB7E-3FD1-4790-56FB-776888C76E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40245" y="4730371"/>
                <a:ext cx="3589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9390CD-29AB-EE79-4907-C0060DCAE99B}"/>
                  </a:ext>
                </a:extLst>
              </p14:cNvPr>
              <p14:cNvContentPartPr/>
              <p14:nvPr/>
            </p14:nvContentPartPr>
            <p14:xfrm>
              <a:off x="9243645" y="4723531"/>
              <a:ext cx="125280" cy="719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9390CD-29AB-EE79-4907-C0060DCAE9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8005" y="4651891"/>
                <a:ext cx="19692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149D92-F0F3-202F-C3C5-DAD462AEF957}"/>
                  </a:ext>
                </a:extLst>
              </p14:cNvPr>
              <p14:cNvContentPartPr/>
              <p14:nvPr/>
            </p14:nvContentPartPr>
            <p14:xfrm>
              <a:off x="9491325" y="4804171"/>
              <a:ext cx="210600" cy="463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149D92-F0F3-202F-C3C5-DAD462AEF9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55685" y="4732171"/>
                <a:ext cx="2822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FDDA70-B851-4595-630F-653530F713AF}"/>
                  </a:ext>
                </a:extLst>
              </p14:cNvPr>
              <p14:cNvContentPartPr/>
              <p14:nvPr/>
            </p14:nvContentPartPr>
            <p14:xfrm>
              <a:off x="9587085" y="4793731"/>
              <a:ext cx="1082160" cy="887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FDDA70-B851-4595-630F-653530F713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1445" y="4721731"/>
                <a:ext cx="115380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CC276C-48C1-BB9E-6D76-B942C2942A6A}"/>
                  </a:ext>
                </a:extLst>
              </p14:cNvPr>
              <p14:cNvContentPartPr/>
              <p14:nvPr/>
            </p14:nvContentPartPr>
            <p14:xfrm>
              <a:off x="9992805" y="5534251"/>
              <a:ext cx="455040" cy="258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CC276C-48C1-BB9E-6D76-B942C2942A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57165" y="5462611"/>
                <a:ext cx="5266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A612D5-DEB3-0736-9C38-05061B31E88A}"/>
                  </a:ext>
                </a:extLst>
              </p14:cNvPr>
              <p14:cNvContentPartPr/>
              <p14:nvPr/>
            </p14:nvContentPartPr>
            <p14:xfrm>
              <a:off x="9940965" y="5569531"/>
              <a:ext cx="225720" cy="317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A612D5-DEB3-0736-9C38-05061B31E8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04965" y="5497891"/>
                <a:ext cx="29736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B881CD-E683-FBC3-C085-F6FEEB2DB4E9}"/>
                  </a:ext>
                </a:extLst>
              </p14:cNvPr>
              <p14:cNvContentPartPr/>
              <p14:nvPr/>
            </p14:nvContentPartPr>
            <p14:xfrm>
              <a:off x="9587805" y="5589331"/>
              <a:ext cx="281160" cy="293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B881CD-E683-FBC3-C085-F6FEEB2DB4E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51805" y="5517691"/>
                <a:ext cx="3528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908CEC1-BED1-61E1-C2C2-FDEE021AC25A}"/>
                  </a:ext>
                </a:extLst>
              </p14:cNvPr>
              <p14:cNvContentPartPr/>
              <p14:nvPr/>
            </p14:nvContentPartPr>
            <p14:xfrm>
              <a:off x="9362445" y="5678611"/>
              <a:ext cx="280080" cy="9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908CEC1-BED1-61E1-C2C2-FDEE021AC25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26805" y="5606611"/>
                <a:ext cx="351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97851B-D021-C5F5-3AB5-60EE7AE96BC8}"/>
                  </a:ext>
                </a:extLst>
              </p14:cNvPr>
              <p14:cNvContentPartPr/>
              <p14:nvPr/>
            </p14:nvContentPartPr>
            <p14:xfrm>
              <a:off x="9570165" y="5496091"/>
              <a:ext cx="230760" cy="98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97851B-D021-C5F5-3AB5-60EE7AE96BC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4525" y="5424451"/>
                <a:ext cx="3024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4A9ACF-0368-A937-7DEA-35A99EA439BB}"/>
                  </a:ext>
                </a:extLst>
              </p14:cNvPr>
              <p14:cNvContentPartPr/>
              <p14:nvPr/>
            </p14:nvContentPartPr>
            <p14:xfrm>
              <a:off x="9491325" y="5969491"/>
              <a:ext cx="178560" cy="180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4A9ACF-0368-A937-7DEA-35A99EA439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55325" y="5897851"/>
                <a:ext cx="25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47EB0E5-031C-E7B6-08BA-7256CC741A7D}"/>
                  </a:ext>
                </a:extLst>
              </p14:cNvPr>
              <p14:cNvContentPartPr/>
              <p14:nvPr/>
            </p14:nvContentPartPr>
            <p14:xfrm>
              <a:off x="9736485" y="5961571"/>
              <a:ext cx="114840" cy="209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47EB0E5-031C-E7B6-08BA-7256CC741A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700485" y="5889571"/>
                <a:ext cx="1864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0C21E8-63FC-6B29-F46D-E4AA0A0E266C}"/>
                  </a:ext>
                </a:extLst>
              </p14:cNvPr>
              <p14:cNvContentPartPr/>
              <p14:nvPr/>
            </p14:nvContentPartPr>
            <p14:xfrm>
              <a:off x="3041925" y="3297211"/>
              <a:ext cx="653760" cy="1928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0C21E8-63FC-6B29-F46D-E4AA0A0E266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05925" y="3225571"/>
                <a:ext cx="725400" cy="20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FE3888-2769-D0D1-ADE3-5749D781B66A}"/>
                  </a:ext>
                </a:extLst>
              </p14:cNvPr>
              <p14:cNvContentPartPr/>
              <p14:nvPr/>
            </p14:nvContentPartPr>
            <p14:xfrm>
              <a:off x="3733845" y="4254091"/>
              <a:ext cx="1519920" cy="635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FE3888-2769-D0D1-ADE3-5749D781B6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97845" y="4182091"/>
                <a:ext cx="1591560" cy="7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6A286-755B-D599-5122-63C3BF9E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53098-7FCF-ED8E-C56E-FC2FE643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305" y="25526"/>
            <a:ext cx="9905390" cy="6805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74C38D-BF8B-8785-B823-F58214AF6918}"/>
                  </a:ext>
                </a:extLst>
              </p14:cNvPr>
              <p14:cNvContentPartPr/>
              <p14:nvPr/>
            </p14:nvContentPartPr>
            <p14:xfrm>
              <a:off x="3986925" y="1737888"/>
              <a:ext cx="1032840" cy="41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74C38D-BF8B-8785-B823-F58214AF6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1285" y="1666248"/>
                <a:ext cx="11044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1D8B28-5406-13B8-34FD-C19449C1BD90}"/>
                  </a:ext>
                </a:extLst>
              </p14:cNvPr>
              <p14:cNvContentPartPr/>
              <p14:nvPr/>
            </p14:nvContentPartPr>
            <p14:xfrm>
              <a:off x="4081965" y="822048"/>
              <a:ext cx="4212720" cy="124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1D8B28-5406-13B8-34FD-C19449C1BD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965" y="750048"/>
                <a:ext cx="428436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4C32C-1EB7-7284-B463-D8FD7DDC1CE8}"/>
                  </a:ext>
                </a:extLst>
              </p14:cNvPr>
              <p14:cNvContentPartPr/>
              <p14:nvPr/>
            </p14:nvContentPartPr>
            <p14:xfrm>
              <a:off x="1489965" y="3119568"/>
              <a:ext cx="6584040" cy="2651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4C32C-1EB7-7284-B463-D8FD7DDC1C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3965" y="3047568"/>
                <a:ext cx="6655680" cy="27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49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Yaman K</dc:creator>
  <cp:lastModifiedBy>Yaman K</cp:lastModifiedBy>
  <cp:revision>1</cp:revision>
  <dcterms:created xsi:type="dcterms:W3CDTF">2024-11-22T23:53:52Z</dcterms:created>
  <dcterms:modified xsi:type="dcterms:W3CDTF">2024-11-23T00:05:09Z</dcterms:modified>
</cp:coreProperties>
</file>